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273" r:id="rId3"/>
    <p:sldId id="259" r:id="rId4"/>
    <p:sldId id="260" r:id="rId5"/>
    <p:sldId id="261" r:id="rId6"/>
    <p:sldId id="280" r:id="rId7"/>
    <p:sldId id="272" r:id="rId8"/>
    <p:sldId id="282" r:id="rId9"/>
    <p:sldId id="274" r:id="rId10"/>
    <p:sldId id="275" r:id="rId11"/>
    <p:sldId id="277" r:id="rId12"/>
    <p:sldId id="257" r:id="rId13"/>
    <p:sldId id="283" r:id="rId14"/>
    <p:sldId id="281" r:id="rId15"/>
    <p:sldId id="279" r:id="rId16"/>
    <p:sldId id="258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7FECA"/>
    <a:srgbClr val="D1FFD1"/>
    <a:srgbClr val="EBFFEB"/>
    <a:srgbClr val="C1FFC1"/>
    <a:srgbClr val="99FF99"/>
    <a:srgbClr val="FFFF66"/>
    <a:srgbClr val="FFFF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ư Khổng" userId="156dfe02ec736328" providerId="LiveId" clId="{9B3EB58D-41EF-48A4-8275-6E2556A3D0C5}"/>
    <pc:docChg chg="undo custSel addSld delSld modSld sldOrd">
      <pc:chgData name="Thư Khổng" userId="156dfe02ec736328" providerId="LiveId" clId="{9B3EB58D-41EF-48A4-8275-6E2556A3D0C5}" dt="2022-11-06T15:53:18.516" v="6024"/>
      <pc:docMkLst>
        <pc:docMk/>
      </pc:docMkLst>
      <pc:sldChg chg="addSp delSp modSp mod">
        <pc:chgData name="Thư Khổng" userId="156dfe02ec736328" providerId="LiveId" clId="{9B3EB58D-41EF-48A4-8275-6E2556A3D0C5}" dt="2022-11-06T15:51:13.728" v="6018" actId="14100"/>
        <pc:sldMkLst>
          <pc:docMk/>
          <pc:sldMk cId="3531390926" sldId="256"/>
        </pc:sldMkLst>
        <pc:spChg chg="mod">
          <ac:chgData name="Thư Khổng" userId="156dfe02ec736328" providerId="LiveId" clId="{9B3EB58D-41EF-48A4-8275-6E2556A3D0C5}" dt="2022-11-06T15:25:04.493" v="5535" actId="207"/>
          <ac:spMkLst>
            <pc:docMk/>
            <pc:sldMk cId="3531390926" sldId="256"/>
            <ac:spMk id="4" creationId="{5557B4B1-0844-9850-1987-DAF810302A29}"/>
          </ac:spMkLst>
        </pc:spChg>
        <pc:spChg chg="add mod">
          <ac:chgData name="Thư Khổng" userId="156dfe02ec736328" providerId="LiveId" clId="{9B3EB58D-41EF-48A4-8275-6E2556A3D0C5}" dt="2022-11-06T15:28:40.254" v="5547" actId="207"/>
          <ac:spMkLst>
            <pc:docMk/>
            <pc:sldMk cId="3531390926" sldId="256"/>
            <ac:spMk id="7" creationId="{872ACF24-9895-5AC1-F1A4-D4FB73454CF3}"/>
          </ac:spMkLst>
        </pc:spChg>
        <pc:picChg chg="add mod ord">
          <ac:chgData name="Thư Khổng" userId="156dfe02ec736328" providerId="LiveId" clId="{9B3EB58D-41EF-48A4-8275-6E2556A3D0C5}" dt="2022-11-06T15:51:13.728" v="6018" actId="14100"/>
          <ac:picMkLst>
            <pc:docMk/>
            <pc:sldMk cId="3531390926" sldId="256"/>
            <ac:picMk id="3" creationId="{0963E1D7-690C-0B9A-5970-85CA929E4343}"/>
          </ac:picMkLst>
        </pc:picChg>
        <pc:picChg chg="add del mod">
          <ac:chgData name="Thư Khổng" userId="156dfe02ec736328" providerId="LiveId" clId="{9B3EB58D-41EF-48A4-8275-6E2556A3D0C5}" dt="2022-11-06T15:25:50.942" v="5542" actId="478"/>
          <ac:picMkLst>
            <pc:docMk/>
            <pc:sldMk cId="3531390926" sldId="256"/>
            <ac:picMk id="6" creationId="{FDE938CF-0C19-D8AB-726C-DC5C39678CBC}"/>
          </ac:picMkLst>
        </pc:picChg>
      </pc:sldChg>
      <pc:sldChg chg="modSp mod ord">
        <pc:chgData name="Thư Khổng" userId="156dfe02ec736328" providerId="LiveId" clId="{9B3EB58D-41EF-48A4-8275-6E2556A3D0C5}" dt="2022-11-06T15:08:25.969" v="5007"/>
        <pc:sldMkLst>
          <pc:docMk/>
          <pc:sldMk cId="554351988" sldId="257"/>
        </pc:sldMkLst>
        <pc:spChg chg="mod">
          <ac:chgData name="Thư Khổng" userId="156dfe02ec736328" providerId="LiveId" clId="{9B3EB58D-41EF-48A4-8275-6E2556A3D0C5}" dt="2022-11-06T05:26:18.814" v="50" actId="1076"/>
          <ac:spMkLst>
            <pc:docMk/>
            <pc:sldMk cId="554351988" sldId="257"/>
            <ac:spMk id="2" creationId="{7C24FC5D-7206-57BF-CB3E-CC518D72431D}"/>
          </ac:spMkLst>
        </pc:spChg>
        <pc:spChg chg="mod">
          <ac:chgData name="Thư Khổng" userId="156dfe02ec736328" providerId="LiveId" clId="{9B3EB58D-41EF-48A4-8275-6E2556A3D0C5}" dt="2022-11-06T05:26:18.814" v="50" actId="1076"/>
          <ac:spMkLst>
            <pc:docMk/>
            <pc:sldMk cId="554351988" sldId="257"/>
            <ac:spMk id="3" creationId="{09CC890F-C578-3E93-5391-FFD24E9E8DD6}"/>
          </ac:spMkLst>
        </pc:spChg>
        <pc:grpChg chg="mod">
          <ac:chgData name="Thư Khổng" userId="156dfe02ec736328" providerId="LiveId" clId="{9B3EB58D-41EF-48A4-8275-6E2556A3D0C5}" dt="2022-11-06T05:26:01.482" v="20" actId="1076"/>
          <ac:grpSpMkLst>
            <pc:docMk/>
            <pc:sldMk cId="554351988" sldId="257"/>
            <ac:grpSpMk id="4" creationId="{14B20568-C1BD-AC3D-364C-A9E5B86AD25E}"/>
          </ac:grpSpMkLst>
        </pc:grpChg>
      </pc:sldChg>
      <pc:sldChg chg="addSp delSp modSp mod ord modAnim">
        <pc:chgData name="Thư Khổng" userId="156dfe02ec736328" providerId="LiveId" clId="{9B3EB58D-41EF-48A4-8275-6E2556A3D0C5}" dt="2022-11-06T15:53:18.516" v="6024"/>
        <pc:sldMkLst>
          <pc:docMk/>
          <pc:sldMk cId="25817979" sldId="258"/>
        </pc:sldMkLst>
        <pc:spChg chg="mod">
          <ac:chgData name="Thư Khổng" userId="156dfe02ec736328" providerId="LiveId" clId="{9B3EB58D-41EF-48A4-8275-6E2556A3D0C5}" dt="2022-11-06T05:28:24.541" v="74" actId="403"/>
          <ac:spMkLst>
            <pc:docMk/>
            <pc:sldMk cId="25817979" sldId="258"/>
            <ac:spMk id="3" creationId="{10712848-CE8B-9319-BB4E-DC77FE338AFB}"/>
          </ac:spMkLst>
        </pc:spChg>
        <pc:spChg chg="mod">
          <ac:chgData name="Thư Khổng" userId="156dfe02ec736328" providerId="LiveId" clId="{9B3EB58D-41EF-48A4-8275-6E2556A3D0C5}" dt="2022-11-06T05:28:35.146" v="76" actId="1076"/>
          <ac:spMkLst>
            <pc:docMk/>
            <pc:sldMk cId="25817979" sldId="258"/>
            <ac:spMk id="6" creationId="{E9D439EA-5788-4263-6135-EF02818FACEA}"/>
          </ac:spMkLst>
        </pc:spChg>
        <pc:spChg chg="mod">
          <ac:chgData name="Thư Khổng" userId="156dfe02ec736328" providerId="LiveId" clId="{9B3EB58D-41EF-48A4-8275-6E2556A3D0C5}" dt="2022-11-06T05:28:27.610" v="75" actId="1076"/>
          <ac:spMkLst>
            <pc:docMk/>
            <pc:sldMk cId="25817979" sldId="258"/>
            <ac:spMk id="7" creationId="{A568045C-99B0-2472-3058-23E1060C60E6}"/>
          </ac:spMkLst>
        </pc:spChg>
        <pc:spChg chg="add del mod">
          <ac:chgData name="Thư Khổng" userId="156dfe02ec736328" providerId="LiveId" clId="{9B3EB58D-41EF-48A4-8275-6E2556A3D0C5}" dt="2022-11-06T14:13:30.014" v="2861" actId="478"/>
          <ac:spMkLst>
            <pc:docMk/>
            <pc:sldMk cId="25817979" sldId="258"/>
            <ac:spMk id="8" creationId="{369FA8B5-FF91-810D-4E7C-ACAABF5944F0}"/>
          </ac:spMkLst>
        </pc:spChg>
        <pc:grpChg chg="mod">
          <ac:chgData name="Thư Khổng" userId="156dfe02ec736328" providerId="LiveId" clId="{9B3EB58D-41EF-48A4-8275-6E2556A3D0C5}" dt="2022-11-06T05:28:35.146" v="76" actId="1076"/>
          <ac:grpSpMkLst>
            <pc:docMk/>
            <pc:sldMk cId="25817979" sldId="258"/>
            <ac:grpSpMk id="4" creationId="{52D062AF-0BDF-3773-9A3F-FAFCB895FCF7}"/>
          </ac:grpSpMkLst>
        </pc:grpChg>
        <pc:picChg chg="mod">
          <ac:chgData name="Thư Khổng" userId="156dfe02ec736328" providerId="LiveId" clId="{9B3EB58D-41EF-48A4-8275-6E2556A3D0C5}" dt="2022-11-06T05:28:35.146" v="76" actId="1076"/>
          <ac:picMkLst>
            <pc:docMk/>
            <pc:sldMk cId="25817979" sldId="258"/>
            <ac:picMk id="5" creationId="{1352FED8-9F02-DDC8-3144-6B02A16C7B2A}"/>
          </ac:picMkLst>
        </pc:picChg>
      </pc:sldChg>
      <pc:sldChg chg="modSp mod modAnim">
        <pc:chgData name="Thư Khổng" userId="156dfe02ec736328" providerId="LiveId" clId="{9B3EB58D-41EF-48A4-8275-6E2556A3D0C5}" dt="2022-11-06T13:10:47.118" v="698"/>
        <pc:sldMkLst>
          <pc:docMk/>
          <pc:sldMk cId="4190943150" sldId="259"/>
        </pc:sldMkLst>
        <pc:spChg chg="mod">
          <ac:chgData name="Thư Khổng" userId="156dfe02ec736328" providerId="LiveId" clId="{9B3EB58D-41EF-48A4-8275-6E2556A3D0C5}" dt="2022-11-06T13:09:55.236" v="681" actId="122"/>
          <ac:spMkLst>
            <pc:docMk/>
            <pc:sldMk cId="4190943150" sldId="259"/>
            <ac:spMk id="2" creationId="{A2E245A3-C77E-63E1-1358-B0D8169CB501}"/>
          </ac:spMkLst>
        </pc:spChg>
        <pc:spChg chg="mod">
          <ac:chgData name="Thư Khổng" userId="156dfe02ec736328" providerId="LiveId" clId="{9B3EB58D-41EF-48A4-8275-6E2556A3D0C5}" dt="2022-11-06T13:10:38.415" v="696" actId="1076"/>
          <ac:spMkLst>
            <pc:docMk/>
            <pc:sldMk cId="4190943150" sldId="259"/>
            <ac:spMk id="8" creationId="{1541461C-3180-C5E8-7525-A846895EC881}"/>
          </ac:spMkLst>
        </pc:spChg>
        <pc:grpChg chg="mod">
          <ac:chgData name="Thư Khổng" userId="156dfe02ec736328" providerId="LiveId" clId="{9B3EB58D-41EF-48A4-8275-6E2556A3D0C5}" dt="2022-11-06T13:10:00.495" v="683" actId="1076"/>
          <ac:grpSpMkLst>
            <pc:docMk/>
            <pc:sldMk cId="4190943150" sldId="259"/>
            <ac:grpSpMk id="5" creationId="{CD3E1BF4-41E3-43B6-5AC0-1AFEB1339856}"/>
          </ac:grpSpMkLst>
        </pc:grpChg>
        <pc:grpChg chg="mod">
          <ac:chgData name="Thư Khổng" userId="156dfe02ec736328" providerId="LiveId" clId="{9B3EB58D-41EF-48A4-8275-6E2556A3D0C5}" dt="2022-11-06T13:10:25.176" v="691" actId="14100"/>
          <ac:grpSpMkLst>
            <pc:docMk/>
            <pc:sldMk cId="4190943150" sldId="259"/>
            <ac:grpSpMk id="13" creationId="{705C7623-0951-39FE-0BEC-2261C5C58BBB}"/>
          </ac:grpSpMkLst>
        </pc:grpChg>
        <pc:picChg chg="mod">
          <ac:chgData name="Thư Khổng" userId="156dfe02ec736328" providerId="LiveId" clId="{9B3EB58D-41EF-48A4-8275-6E2556A3D0C5}" dt="2022-11-06T13:09:57.110" v="682" actId="1076"/>
          <ac:picMkLst>
            <pc:docMk/>
            <pc:sldMk cId="4190943150" sldId="259"/>
            <ac:picMk id="4" creationId="{11CD2E19-301A-044E-17D8-F40D9078FEE1}"/>
          </ac:picMkLst>
        </pc:picChg>
        <pc:picChg chg="mod">
          <ac:chgData name="Thư Khổng" userId="156dfe02ec736328" providerId="LiveId" clId="{9B3EB58D-41EF-48A4-8275-6E2556A3D0C5}" dt="2022-11-06T13:10:42.786" v="697" actId="1076"/>
          <ac:picMkLst>
            <pc:docMk/>
            <pc:sldMk cId="4190943150" sldId="259"/>
            <ac:picMk id="12" creationId="{95C9D19D-0E2F-848A-7465-00C856660124}"/>
          </ac:picMkLst>
        </pc:picChg>
      </pc:sldChg>
      <pc:sldChg chg="modSp mod modAnim">
        <pc:chgData name="Thư Khổng" userId="156dfe02ec736328" providerId="LiveId" clId="{9B3EB58D-41EF-48A4-8275-6E2556A3D0C5}" dt="2022-11-06T15:21:07.256" v="5493"/>
        <pc:sldMkLst>
          <pc:docMk/>
          <pc:sldMk cId="35988058" sldId="260"/>
        </pc:sldMkLst>
        <pc:picChg chg="mod">
          <ac:chgData name="Thư Khổng" userId="156dfe02ec736328" providerId="LiveId" clId="{9B3EB58D-41EF-48A4-8275-6E2556A3D0C5}" dt="2022-11-06T05:23:35.701" v="17" actId="1076"/>
          <ac:picMkLst>
            <pc:docMk/>
            <pc:sldMk cId="35988058" sldId="260"/>
            <ac:picMk id="2" creationId="{8A5082D5-05F4-E67A-D6F3-CB7C3A62BC43}"/>
          </ac:picMkLst>
        </pc:picChg>
      </pc:sldChg>
      <pc:sldChg chg="modSp">
        <pc:chgData name="Thư Khổng" userId="156dfe02ec736328" providerId="LiveId" clId="{9B3EB58D-41EF-48A4-8275-6E2556A3D0C5}" dt="2022-11-06T05:23:49.712" v="18" actId="1076"/>
        <pc:sldMkLst>
          <pc:docMk/>
          <pc:sldMk cId="10755773" sldId="261"/>
        </pc:sldMkLst>
        <pc:picChg chg="mod">
          <ac:chgData name="Thư Khổng" userId="156dfe02ec736328" providerId="LiveId" clId="{9B3EB58D-41EF-48A4-8275-6E2556A3D0C5}" dt="2022-11-06T05:23:49.712" v="18" actId="1076"/>
          <ac:picMkLst>
            <pc:docMk/>
            <pc:sldMk cId="10755773" sldId="261"/>
            <ac:picMk id="1026" creationId="{03048E3F-BF2D-0859-C0A0-ED9DB561AF56}"/>
          </ac:picMkLst>
        </pc:picChg>
      </pc:sldChg>
      <pc:sldChg chg="del">
        <pc:chgData name="Thư Khổng" userId="156dfe02ec736328" providerId="LiveId" clId="{9B3EB58D-41EF-48A4-8275-6E2556A3D0C5}" dt="2022-11-06T05:20:05.128" v="0" actId="47"/>
        <pc:sldMkLst>
          <pc:docMk/>
          <pc:sldMk cId="13227518" sldId="262"/>
        </pc:sldMkLst>
      </pc:sldChg>
      <pc:sldChg chg="del ord">
        <pc:chgData name="Thư Khổng" userId="156dfe02ec736328" providerId="LiveId" clId="{9B3EB58D-41EF-48A4-8275-6E2556A3D0C5}" dt="2022-11-06T11:01:38.309" v="395" actId="47"/>
        <pc:sldMkLst>
          <pc:docMk/>
          <pc:sldMk cId="4000638525" sldId="263"/>
        </pc:sldMkLst>
      </pc:sldChg>
      <pc:sldChg chg="modSp del mod">
        <pc:chgData name="Thư Khổng" userId="156dfe02ec736328" providerId="LiveId" clId="{9B3EB58D-41EF-48A4-8275-6E2556A3D0C5}" dt="2022-11-06T12:55:05.090" v="577" actId="47"/>
        <pc:sldMkLst>
          <pc:docMk/>
          <pc:sldMk cId="2515875961" sldId="264"/>
        </pc:sldMkLst>
        <pc:spChg chg="mod">
          <ac:chgData name="Thư Khổng" userId="156dfe02ec736328" providerId="LiveId" clId="{9B3EB58D-41EF-48A4-8275-6E2556A3D0C5}" dt="2022-11-06T05:26:41.102" v="55" actId="1076"/>
          <ac:spMkLst>
            <pc:docMk/>
            <pc:sldMk cId="2515875961" sldId="264"/>
            <ac:spMk id="5" creationId="{E47522FC-A00F-AE96-11BB-4FFF7EAECB3A}"/>
          </ac:spMkLst>
        </pc:spChg>
        <pc:spChg chg="mod">
          <ac:chgData name="Thư Khổng" userId="156dfe02ec736328" providerId="LiveId" clId="{9B3EB58D-41EF-48A4-8275-6E2556A3D0C5}" dt="2022-11-06T05:26:49.115" v="58" actId="1076"/>
          <ac:spMkLst>
            <pc:docMk/>
            <pc:sldMk cId="2515875961" sldId="264"/>
            <ac:spMk id="6" creationId="{6DEA2F35-E845-DBFB-DB24-9D1137304B07}"/>
          </ac:spMkLst>
        </pc:spChg>
        <pc:grpChg chg="mod">
          <ac:chgData name="Thư Khổng" userId="156dfe02ec736328" providerId="LiveId" clId="{9B3EB58D-41EF-48A4-8275-6E2556A3D0C5}" dt="2022-11-06T05:26:24.891" v="51" actId="1076"/>
          <ac:grpSpMkLst>
            <pc:docMk/>
            <pc:sldMk cId="2515875961" sldId="264"/>
            <ac:grpSpMk id="2" creationId="{ABCFAC19-CCF3-C359-FFF2-5C0250933691}"/>
          </ac:grpSpMkLst>
        </pc:grpChg>
      </pc:sldChg>
      <pc:sldChg chg="modSp del mod">
        <pc:chgData name="Thư Khổng" userId="156dfe02ec736328" providerId="LiveId" clId="{9B3EB58D-41EF-48A4-8275-6E2556A3D0C5}" dt="2022-11-06T12:55:07.646" v="578" actId="47"/>
        <pc:sldMkLst>
          <pc:docMk/>
          <pc:sldMk cId="108184625" sldId="265"/>
        </pc:sldMkLst>
        <pc:spChg chg="mod">
          <ac:chgData name="Thư Khổng" userId="156dfe02ec736328" providerId="LiveId" clId="{9B3EB58D-41EF-48A4-8275-6E2556A3D0C5}" dt="2022-11-06T05:27:18.155" v="63" actId="1076"/>
          <ac:spMkLst>
            <pc:docMk/>
            <pc:sldMk cId="108184625" sldId="265"/>
            <ac:spMk id="5" creationId="{49DDD0C4-A6DE-4199-4C2F-B90F66E2D267}"/>
          </ac:spMkLst>
        </pc:spChg>
        <pc:spChg chg="mod">
          <ac:chgData name="Thư Khổng" userId="156dfe02ec736328" providerId="LiveId" clId="{9B3EB58D-41EF-48A4-8275-6E2556A3D0C5}" dt="2022-11-06T05:27:31.923" v="66" actId="14100"/>
          <ac:spMkLst>
            <pc:docMk/>
            <pc:sldMk cId="108184625" sldId="265"/>
            <ac:spMk id="6" creationId="{79287325-2CCF-F273-354E-ACFE0A121958}"/>
          </ac:spMkLst>
        </pc:spChg>
        <pc:grpChg chg="mod">
          <ac:chgData name="Thư Khổng" userId="156dfe02ec736328" providerId="LiveId" clId="{9B3EB58D-41EF-48A4-8275-6E2556A3D0C5}" dt="2022-11-06T05:27:07.015" v="59" actId="1076"/>
          <ac:grpSpMkLst>
            <pc:docMk/>
            <pc:sldMk cId="108184625" sldId="265"/>
            <ac:grpSpMk id="2" creationId="{DD7BF664-05D5-5113-1B1C-186281FABAE4}"/>
          </ac:grpSpMkLst>
        </pc:grpChg>
      </pc:sldChg>
      <pc:sldChg chg="modSp del mod">
        <pc:chgData name="Thư Khổng" userId="156dfe02ec736328" providerId="LiveId" clId="{9B3EB58D-41EF-48A4-8275-6E2556A3D0C5}" dt="2022-11-06T14:03:01.009" v="2787" actId="47"/>
        <pc:sldMkLst>
          <pc:docMk/>
          <pc:sldMk cId="2150182580" sldId="266"/>
        </pc:sldMkLst>
        <pc:spChg chg="mod">
          <ac:chgData name="Thư Khổng" userId="156dfe02ec736328" providerId="LiveId" clId="{9B3EB58D-41EF-48A4-8275-6E2556A3D0C5}" dt="2022-11-06T05:30:42.287" v="92" actId="1076"/>
          <ac:spMkLst>
            <pc:docMk/>
            <pc:sldMk cId="2150182580" sldId="266"/>
            <ac:spMk id="4" creationId="{379B8BB7-73C6-FCFA-4755-B4DEC71261FC}"/>
          </ac:spMkLst>
        </pc:spChg>
        <pc:spChg chg="mod">
          <ac:chgData name="Thư Khổng" userId="156dfe02ec736328" providerId="LiveId" clId="{9B3EB58D-41EF-48A4-8275-6E2556A3D0C5}" dt="2022-11-06T13:37:53.206" v="1025" actId="20577"/>
          <ac:spMkLst>
            <pc:docMk/>
            <pc:sldMk cId="2150182580" sldId="266"/>
            <ac:spMk id="5" creationId="{EFF3DD4E-7E42-E8DE-FF6C-3860FE452476}"/>
          </ac:spMkLst>
        </pc:spChg>
        <pc:spChg chg="mod">
          <ac:chgData name="Thư Khổng" userId="156dfe02ec736328" providerId="LiveId" clId="{9B3EB58D-41EF-48A4-8275-6E2556A3D0C5}" dt="2022-11-06T13:48:42.710" v="1596" actId="1076"/>
          <ac:spMkLst>
            <pc:docMk/>
            <pc:sldMk cId="2150182580" sldId="266"/>
            <ac:spMk id="7" creationId="{EE721C42-1CC3-520B-A016-0E22781F15BA}"/>
          </ac:spMkLst>
        </pc:spChg>
        <pc:grpChg chg="mod">
          <ac:chgData name="Thư Khổng" userId="156dfe02ec736328" providerId="LiveId" clId="{9B3EB58D-41EF-48A4-8275-6E2556A3D0C5}" dt="2022-11-06T05:30:42.287" v="92" actId="1076"/>
          <ac:grpSpMkLst>
            <pc:docMk/>
            <pc:sldMk cId="2150182580" sldId="266"/>
            <ac:grpSpMk id="2" creationId="{0F39394A-A28E-6941-17CA-3344DBC37161}"/>
          </ac:grpSpMkLst>
        </pc:grpChg>
        <pc:picChg chg="mod">
          <ac:chgData name="Thư Khổng" userId="156dfe02ec736328" providerId="LiveId" clId="{9B3EB58D-41EF-48A4-8275-6E2556A3D0C5}" dt="2022-11-06T05:30:42.287" v="92" actId="1076"/>
          <ac:picMkLst>
            <pc:docMk/>
            <pc:sldMk cId="2150182580" sldId="266"/>
            <ac:picMk id="3" creationId="{7797FC2F-0E30-E4DE-F6ED-4A6C30E7269A}"/>
          </ac:picMkLst>
        </pc:picChg>
      </pc:sldChg>
      <pc:sldChg chg="addSp modSp del mod">
        <pc:chgData name="Thư Khổng" userId="156dfe02ec736328" providerId="LiveId" clId="{9B3EB58D-41EF-48A4-8275-6E2556A3D0C5}" dt="2022-11-06T13:37:26.269" v="1024" actId="47"/>
        <pc:sldMkLst>
          <pc:docMk/>
          <pc:sldMk cId="1657709806" sldId="267"/>
        </pc:sldMkLst>
        <pc:spChg chg="mod">
          <ac:chgData name="Thư Khổng" userId="156dfe02ec736328" providerId="LiveId" clId="{9B3EB58D-41EF-48A4-8275-6E2556A3D0C5}" dt="2022-11-06T13:21:50.204" v="788" actId="1076"/>
          <ac:spMkLst>
            <pc:docMk/>
            <pc:sldMk cId="1657709806" sldId="267"/>
            <ac:spMk id="4" creationId="{8DA22759-2E95-8148-D1A7-F558782ACDAF}"/>
          </ac:spMkLst>
        </pc:spChg>
        <pc:spChg chg="mod">
          <ac:chgData name="Thư Khổng" userId="156dfe02ec736328" providerId="LiveId" clId="{9B3EB58D-41EF-48A4-8275-6E2556A3D0C5}" dt="2022-11-06T13:22:08.812" v="794" actId="14100"/>
          <ac:spMkLst>
            <pc:docMk/>
            <pc:sldMk cId="1657709806" sldId="267"/>
            <ac:spMk id="6" creationId="{DC79697E-00FC-7E47-E196-D64BC284EF97}"/>
          </ac:spMkLst>
        </pc:spChg>
        <pc:spChg chg="add mod">
          <ac:chgData name="Thư Khổng" userId="156dfe02ec736328" providerId="LiveId" clId="{9B3EB58D-41EF-48A4-8275-6E2556A3D0C5}" dt="2022-11-06T13:22:01.705" v="791" actId="1076"/>
          <ac:spMkLst>
            <pc:docMk/>
            <pc:sldMk cId="1657709806" sldId="267"/>
            <ac:spMk id="7" creationId="{02EDF016-CED6-B2EC-3662-798B4447F2CE}"/>
          </ac:spMkLst>
        </pc:spChg>
        <pc:spChg chg="add mod">
          <ac:chgData name="Thư Khổng" userId="156dfe02ec736328" providerId="LiveId" clId="{9B3EB58D-41EF-48A4-8275-6E2556A3D0C5}" dt="2022-11-06T13:22:03.669" v="792" actId="1076"/>
          <ac:spMkLst>
            <pc:docMk/>
            <pc:sldMk cId="1657709806" sldId="267"/>
            <ac:spMk id="9" creationId="{CCA87AC7-A49F-AACB-DC9F-DE891AD97CA5}"/>
          </ac:spMkLst>
        </pc:spChg>
        <pc:grpChg chg="mod">
          <ac:chgData name="Thư Khổng" userId="156dfe02ec736328" providerId="LiveId" clId="{9B3EB58D-41EF-48A4-8275-6E2556A3D0C5}" dt="2022-11-06T13:21:50.204" v="788" actId="1076"/>
          <ac:grpSpMkLst>
            <pc:docMk/>
            <pc:sldMk cId="1657709806" sldId="267"/>
            <ac:grpSpMk id="2" creationId="{67DB2B8D-CC68-8452-F200-00A9E60236F0}"/>
          </ac:grpSpMkLst>
        </pc:grpChg>
        <pc:picChg chg="mod">
          <ac:chgData name="Thư Khổng" userId="156dfe02ec736328" providerId="LiveId" clId="{9B3EB58D-41EF-48A4-8275-6E2556A3D0C5}" dt="2022-11-06T13:21:50.204" v="788" actId="1076"/>
          <ac:picMkLst>
            <pc:docMk/>
            <pc:sldMk cId="1657709806" sldId="267"/>
            <ac:picMk id="3" creationId="{41F8EC52-3AE0-C357-D095-65B450C06842}"/>
          </ac:picMkLst>
        </pc:picChg>
      </pc:sldChg>
      <pc:sldChg chg="del">
        <pc:chgData name="Thư Khổng" userId="156dfe02ec736328" providerId="LiveId" clId="{9B3EB58D-41EF-48A4-8275-6E2556A3D0C5}" dt="2022-11-06T14:10:56.202" v="2846" actId="47"/>
        <pc:sldMkLst>
          <pc:docMk/>
          <pc:sldMk cId="2348932263" sldId="268"/>
        </pc:sldMkLst>
      </pc:sldChg>
      <pc:sldChg chg="modSp del mod">
        <pc:chgData name="Thư Khổng" userId="156dfe02ec736328" providerId="LiveId" clId="{9B3EB58D-41EF-48A4-8275-6E2556A3D0C5}" dt="2022-11-06T14:13:19.414" v="2860" actId="47"/>
        <pc:sldMkLst>
          <pc:docMk/>
          <pc:sldMk cId="3565304793" sldId="269"/>
        </pc:sldMkLst>
        <pc:spChg chg="mod">
          <ac:chgData name="Thư Khổng" userId="156dfe02ec736328" providerId="LiveId" clId="{9B3EB58D-41EF-48A4-8275-6E2556A3D0C5}" dt="2022-11-06T11:05:34.298" v="409" actId="1076"/>
          <ac:spMkLst>
            <pc:docMk/>
            <pc:sldMk cId="3565304793" sldId="269"/>
            <ac:spMk id="4" creationId="{2C0E5122-CEED-D762-9698-1C001F1F2BB8}"/>
          </ac:spMkLst>
        </pc:spChg>
        <pc:spChg chg="mod">
          <ac:chgData name="Thư Khổng" userId="156dfe02ec736328" providerId="LiveId" clId="{9B3EB58D-41EF-48A4-8275-6E2556A3D0C5}" dt="2022-11-06T11:05:43.753" v="410" actId="1076"/>
          <ac:spMkLst>
            <pc:docMk/>
            <pc:sldMk cId="3565304793" sldId="269"/>
            <ac:spMk id="5" creationId="{7F1507CE-BAE3-1480-4A83-7FD96DEA7DEF}"/>
          </ac:spMkLst>
        </pc:spChg>
        <pc:spChg chg="mod">
          <ac:chgData name="Thư Khổng" userId="156dfe02ec736328" providerId="LiveId" clId="{9B3EB58D-41EF-48A4-8275-6E2556A3D0C5}" dt="2022-11-06T14:11:29.674" v="2847" actId="21"/>
          <ac:spMkLst>
            <pc:docMk/>
            <pc:sldMk cId="3565304793" sldId="269"/>
            <ac:spMk id="7" creationId="{4451D7B4-A62B-63A8-CBAA-738708E23C5D}"/>
          </ac:spMkLst>
        </pc:spChg>
        <pc:grpChg chg="mod">
          <ac:chgData name="Thư Khổng" userId="156dfe02ec736328" providerId="LiveId" clId="{9B3EB58D-41EF-48A4-8275-6E2556A3D0C5}" dt="2022-11-06T11:05:34.298" v="409" actId="1076"/>
          <ac:grpSpMkLst>
            <pc:docMk/>
            <pc:sldMk cId="3565304793" sldId="269"/>
            <ac:grpSpMk id="2" creationId="{CF191565-B03D-6208-59E5-C4F114DBC0DA}"/>
          </ac:grpSpMkLst>
        </pc:grpChg>
        <pc:picChg chg="mod">
          <ac:chgData name="Thư Khổng" userId="156dfe02ec736328" providerId="LiveId" clId="{9B3EB58D-41EF-48A4-8275-6E2556A3D0C5}" dt="2022-11-06T11:05:34.298" v="409" actId="1076"/>
          <ac:picMkLst>
            <pc:docMk/>
            <pc:sldMk cId="3565304793" sldId="269"/>
            <ac:picMk id="3" creationId="{68B05BC1-2218-F246-38C5-B79E7B672B34}"/>
          </ac:picMkLst>
        </pc:picChg>
      </pc:sldChg>
      <pc:sldChg chg="modSp mod modAnim">
        <pc:chgData name="Thư Khổng" userId="156dfe02ec736328" providerId="LiveId" clId="{9B3EB58D-41EF-48A4-8275-6E2556A3D0C5}" dt="2022-11-06T15:24:24.468" v="5528"/>
        <pc:sldMkLst>
          <pc:docMk/>
          <pc:sldMk cId="3171160006" sldId="270"/>
        </pc:sldMkLst>
        <pc:spChg chg="mod">
          <ac:chgData name="Thư Khổng" userId="156dfe02ec736328" providerId="LiveId" clId="{9B3EB58D-41EF-48A4-8275-6E2556A3D0C5}" dt="2022-11-06T14:15:22.876" v="2876" actId="1076"/>
          <ac:spMkLst>
            <pc:docMk/>
            <pc:sldMk cId="3171160006" sldId="270"/>
            <ac:spMk id="4" creationId="{4F7F0537-B273-502A-F2B1-C4027D620EE0}"/>
          </ac:spMkLst>
        </pc:spChg>
        <pc:spChg chg="mod">
          <ac:chgData name="Thư Khổng" userId="156dfe02ec736328" providerId="LiveId" clId="{9B3EB58D-41EF-48A4-8275-6E2556A3D0C5}" dt="2022-11-06T11:04:13.691" v="407" actId="1076"/>
          <ac:spMkLst>
            <pc:docMk/>
            <pc:sldMk cId="3171160006" sldId="270"/>
            <ac:spMk id="5" creationId="{50F274D0-5436-EB02-0264-4DE30F10A3FF}"/>
          </ac:spMkLst>
        </pc:spChg>
        <pc:spChg chg="mod">
          <ac:chgData name="Thư Khổng" userId="156dfe02ec736328" providerId="LiveId" clId="{9B3EB58D-41EF-48A4-8275-6E2556A3D0C5}" dt="2022-11-06T14:13:53.974" v="2867" actId="114"/>
          <ac:spMkLst>
            <pc:docMk/>
            <pc:sldMk cId="3171160006" sldId="270"/>
            <ac:spMk id="6" creationId="{162F15B8-4727-46D6-697E-7E82179EB324}"/>
          </ac:spMkLst>
        </pc:spChg>
        <pc:grpChg chg="mod">
          <ac:chgData name="Thư Khổng" userId="156dfe02ec736328" providerId="LiveId" clId="{9B3EB58D-41EF-48A4-8275-6E2556A3D0C5}" dt="2022-11-06T14:15:22.876" v="2876" actId="1076"/>
          <ac:grpSpMkLst>
            <pc:docMk/>
            <pc:sldMk cId="3171160006" sldId="270"/>
            <ac:grpSpMk id="2" creationId="{4C70B2EA-9ECE-11E5-C278-D9FF7BE9F527}"/>
          </ac:grpSpMkLst>
        </pc:grpChg>
        <pc:picChg chg="mod">
          <ac:chgData name="Thư Khổng" userId="156dfe02ec736328" providerId="LiveId" clId="{9B3EB58D-41EF-48A4-8275-6E2556A3D0C5}" dt="2022-11-06T14:15:27.264" v="2877" actId="14100"/>
          <ac:picMkLst>
            <pc:docMk/>
            <pc:sldMk cId="3171160006" sldId="270"/>
            <ac:picMk id="3" creationId="{200758D9-9D93-A8B3-090B-47BB4104F384}"/>
          </ac:picMkLst>
        </pc:picChg>
      </pc:sldChg>
      <pc:sldChg chg="addSp delSp modSp mod modAnim">
        <pc:chgData name="Thư Khổng" userId="156dfe02ec736328" providerId="LiveId" clId="{9B3EB58D-41EF-48A4-8275-6E2556A3D0C5}" dt="2022-11-06T15:23:59.253" v="5527"/>
        <pc:sldMkLst>
          <pc:docMk/>
          <pc:sldMk cId="2326246806" sldId="271"/>
        </pc:sldMkLst>
        <pc:spChg chg="mod">
          <ac:chgData name="Thư Khổng" userId="156dfe02ec736328" providerId="LiveId" clId="{9B3EB58D-41EF-48A4-8275-6E2556A3D0C5}" dt="2022-11-06T11:01:52.491" v="396" actId="1076"/>
          <ac:spMkLst>
            <pc:docMk/>
            <pc:sldMk cId="2326246806" sldId="271"/>
            <ac:spMk id="4" creationId="{4F7F0537-B273-502A-F2B1-C4027D620EE0}"/>
          </ac:spMkLst>
        </pc:spChg>
        <pc:spChg chg="mod">
          <ac:chgData name="Thư Khổng" userId="156dfe02ec736328" providerId="LiveId" clId="{9B3EB58D-41EF-48A4-8275-6E2556A3D0C5}" dt="2022-11-06T14:23:22.891" v="2972" actId="1076"/>
          <ac:spMkLst>
            <pc:docMk/>
            <pc:sldMk cId="2326246806" sldId="271"/>
            <ac:spMk id="5" creationId="{50F274D0-5436-EB02-0264-4DE30F10A3FF}"/>
          </ac:spMkLst>
        </pc:spChg>
        <pc:spChg chg="mod">
          <ac:chgData name="Thư Khổng" userId="156dfe02ec736328" providerId="LiveId" clId="{9B3EB58D-41EF-48A4-8275-6E2556A3D0C5}" dt="2022-11-06T14:21:58.667" v="2958" actId="1076"/>
          <ac:spMkLst>
            <pc:docMk/>
            <pc:sldMk cId="2326246806" sldId="271"/>
            <ac:spMk id="8" creationId="{005B9D3D-A11F-A332-0DA3-C2E6F4203E9E}"/>
          </ac:spMkLst>
        </pc:spChg>
        <pc:spChg chg="mod">
          <ac:chgData name="Thư Khổng" userId="156dfe02ec736328" providerId="LiveId" clId="{9B3EB58D-41EF-48A4-8275-6E2556A3D0C5}" dt="2022-11-06T14:23:15.418" v="2971" actId="123"/>
          <ac:spMkLst>
            <pc:docMk/>
            <pc:sldMk cId="2326246806" sldId="271"/>
            <ac:spMk id="9" creationId="{7D219A8C-58CB-5712-29FD-4F850B8414A9}"/>
          </ac:spMkLst>
        </pc:spChg>
        <pc:spChg chg="mod">
          <ac:chgData name="Thư Khổng" userId="156dfe02ec736328" providerId="LiveId" clId="{9B3EB58D-41EF-48A4-8275-6E2556A3D0C5}" dt="2022-11-06T14:21:48.699" v="2956" actId="1076"/>
          <ac:spMkLst>
            <pc:docMk/>
            <pc:sldMk cId="2326246806" sldId="271"/>
            <ac:spMk id="10" creationId="{97B70D3B-D3C9-6AEF-576D-3B8BE5744E69}"/>
          </ac:spMkLst>
        </pc:spChg>
        <pc:spChg chg="mod">
          <ac:chgData name="Thư Khổng" userId="156dfe02ec736328" providerId="LiveId" clId="{9B3EB58D-41EF-48A4-8275-6E2556A3D0C5}" dt="2022-11-06T14:23:09.634" v="2970" actId="123"/>
          <ac:spMkLst>
            <pc:docMk/>
            <pc:sldMk cId="2326246806" sldId="271"/>
            <ac:spMk id="11" creationId="{9CE0C844-1294-9E26-4731-13AB60749764}"/>
          </ac:spMkLst>
        </pc:spChg>
        <pc:spChg chg="mod">
          <ac:chgData name="Thư Khổng" userId="156dfe02ec736328" providerId="LiveId" clId="{9B3EB58D-41EF-48A4-8275-6E2556A3D0C5}" dt="2022-11-06T14:21:28.493" v="2954" actId="1076"/>
          <ac:spMkLst>
            <pc:docMk/>
            <pc:sldMk cId="2326246806" sldId="271"/>
            <ac:spMk id="12" creationId="{4E30C676-BD0A-9C1D-742D-D938BF7101C9}"/>
          </ac:spMkLst>
        </pc:spChg>
        <pc:grpChg chg="del mod">
          <ac:chgData name="Thư Khổng" userId="156dfe02ec736328" providerId="LiveId" clId="{9B3EB58D-41EF-48A4-8275-6E2556A3D0C5}" dt="2022-11-06T14:15:59.046" v="2878" actId="478"/>
          <ac:grpSpMkLst>
            <pc:docMk/>
            <pc:sldMk cId="2326246806" sldId="271"/>
            <ac:grpSpMk id="2" creationId="{4C70B2EA-9ECE-11E5-C278-D9FF7BE9F527}"/>
          </ac:grpSpMkLst>
        </pc:grpChg>
        <pc:grpChg chg="add mod">
          <ac:chgData name="Thư Khổng" userId="156dfe02ec736328" providerId="LiveId" clId="{9B3EB58D-41EF-48A4-8275-6E2556A3D0C5}" dt="2022-11-06T14:21:28.493" v="2954" actId="1076"/>
          <ac:grpSpMkLst>
            <pc:docMk/>
            <pc:sldMk cId="2326246806" sldId="271"/>
            <ac:grpSpMk id="6" creationId="{236F908F-971A-3B55-8B97-D98038F733BD}"/>
          </ac:grpSpMkLst>
        </pc:grpChg>
        <pc:picChg chg="mod">
          <ac:chgData name="Thư Khổng" userId="156dfe02ec736328" providerId="LiveId" clId="{9B3EB58D-41EF-48A4-8275-6E2556A3D0C5}" dt="2022-11-06T11:01:52.491" v="396" actId="1076"/>
          <ac:picMkLst>
            <pc:docMk/>
            <pc:sldMk cId="2326246806" sldId="271"/>
            <ac:picMk id="3" creationId="{200758D9-9D93-A8B3-090B-47BB4104F384}"/>
          </ac:picMkLst>
        </pc:picChg>
        <pc:picChg chg="mod">
          <ac:chgData name="Thư Khổng" userId="156dfe02ec736328" providerId="LiveId" clId="{9B3EB58D-41EF-48A4-8275-6E2556A3D0C5}" dt="2022-11-06T14:21:28.493" v="2954" actId="1076"/>
          <ac:picMkLst>
            <pc:docMk/>
            <pc:sldMk cId="2326246806" sldId="271"/>
            <ac:picMk id="7" creationId="{C6C0BDDF-0CCD-30B3-796C-FBD46F2A7715}"/>
          </ac:picMkLst>
        </pc:picChg>
        <pc:picChg chg="add mod">
          <ac:chgData name="Thư Khổng" userId="156dfe02ec736328" providerId="LiveId" clId="{9B3EB58D-41EF-48A4-8275-6E2556A3D0C5}" dt="2022-11-06T14:22:08.784" v="2962" actId="1076"/>
          <ac:picMkLst>
            <pc:docMk/>
            <pc:sldMk cId="2326246806" sldId="271"/>
            <ac:picMk id="13" creationId="{254A1FBD-8CC4-29A7-EBC6-AC40A472D6B4}"/>
          </ac:picMkLst>
        </pc:picChg>
        <pc:picChg chg="add mod ord">
          <ac:chgData name="Thư Khổng" userId="156dfe02ec736328" providerId="LiveId" clId="{9B3EB58D-41EF-48A4-8275-6E2556A3D0C5}" dt="2022-11-06T14:21:48.699" v="2956" actId="1076"/>
          <ac:picMkLst>
            <pc:docMk/>
            <pc:sldMk cId="2326246806" sldId="271"/>
            <ac:picMk id="15" creationId="{B86FDC84-318D-A71C-2EEF-8A44125F0E82}"/>
          </ac:picMkLst>
        </pc:picChg>
        <pc:picChg chg="add mod ord">
          <ac:chgData name="Thư Khổng" userId="156dfe02ec736328" providerId="LiveId" clId="{9B3EB58D-41EF-48A4-8275-6E2556A3D0C5}" dt="2022-11-06T14:21:58.667" v="2958" actId="1076"/>
          <ac:picMkLst>
            <pc:docMk/>
            <pc:sldMk cId="2326246806" sldId="271"/>
            <ac:picMk id="17" creationId="{F99B939B-8BA2-016F-6BB5-26CA6BCF5EA3}"/>
          </ac:picMkLst>
        </pc:picChg>
      </pc:sldChg>
      <pc:sldChg chg="addSp delSp modSp mod modTransition delAnim modAnim">
        <pc:chgData name="Thư Khổng" userId="156dfe02ec736328" providerId="LiveId" clId="{9B3EB58D-41EF-48A4-8275-6E2556A3D0C5}" dt="2022-11-06T13:20:03.563" v="767"/>
        <pc:sldMkLst>
          <pc:docMk/>
          <pc:sldMk cId="4037896607" sldId="272"/>
        </pc:sldMkLst>
        <pc:spChg chg="add del mod">
          <ac:chgData name="Thư Khổng" userId="156dfe02ec736328" providerId="LiveId" clId="{9B3EB58D-41EF-48A4-8275-6E2556A3D0C5}" dt="2022-11-06T05:20:48.333" v="3" actId="478"/>
          <ac:spMkLst>
            <pc:docMk/>
            <pc:sldMk cId="4037896607" sldId="272"/>
            <ac:spMk id="2" creationId="{4C84B052-42C8-3E2E-3E7C-8BF98C7EE107}"/>
          </ac:spMkLst>
        </pc:spChg>
        <pc:spChg chg="add del mod">
          <ac:chgData name="Thư Khổng" userId="156dfe02ec736328" providerId="LiveId" clId="{9B3EB58D-41EF-48A4-8275-6E2556A3D0C5}" dt="2022-11-06T05:20:46.075" v="2" actId="478"/>
          <ac:spMkLst>
            <pc:docMk/>
            <pc:sldMk cId="4037896607" sldId="272"/>
            <ac:spMk id="3" creationId="{C6E07186-0420-5B40-3EC5-06979F905400}"/>
          </ac:spMkLst>
        </pc:spChg>
        <pc:spChg chg="add del mod topLvl">
          <ac:chgData name="Thư Khổng" userId="156dfe02ec736328" providerId="LiveId" clId="{9B3EB58D-41EF-48A4-8275-6E2556A3D0C5}" dt="2022-11-06T09:58:15.335" v="171" actId="478"/>
          <ac:spMkLst>
            <pc:docMk/>
            <pc:sldMk cId="4037896607" sldId="272"/>
            <ac:spMk id="4" creationId="{B84E8C2A-8327-C657-8067-D253BA3A49A3}"/>
          </ac:spMkLst>
        </pc:spChg>
        <pc:spChg chg="add del mod topLvl">
          <ac:chgData name="Thư Khổng" userId="156dfe02ec736328" providerId="LiveId" clId="{9B3EB58D-41EF-48A4-8275-6E2556A3D0C5}" dt="2022-11-06T09:58:18.551" v="174"/>
          <ac:spMkLst>
            <pc:docMk/>
            <pc:sldMk cId="4037896607" sldId="272"/>
            <ac:spMk id="5" creationId="{5A89E24D-CE0C-7A6E-A8C0-D4DEA050DB07}"/>
          </ac:spMkLst>
        </pc:spChg>
        <pc:spChg chg="add mod">
          <ac:chgData name="Thư Khổng" userId="156dfe02ec736328" providerId="LiveId" clId="{9B3EB58D-41EF-48A4-8275-6E2556A3D0C5}" dt="2022-11-06T09:58:56.166" v="181" actId="164"/>
          <ac:spMkLst>
            <pc:docMk/>
            <pc:sldMk cId="4037896607" sldId="272"/>
            <ac:spMk id="6" creationId="{358AABCF-BB73-133E-B662-2BF5E3B871D5}"/>
          </ac:spMkLst>
        </pc:spChg>
        <pc:spChg chg="add mod">
          <ac:chgData name="Thư Khổng" userId="156dfe02ec736328" providerId="LiveId" clId="{9B3EB58D-41EF-48A4-8275-6E2556A3D0C5}" dt="2022-11-06T13:18:53.999" v="763" actId="1076"/>
          <ac:spMkLst>
            <pc:docMk/>
            <pc:sldMk cId="4037896607" sldId="272"/>
            <ac:spMk id="12" creationId="{783B2DD6-D55F-BEC8-66A9-090490A9F5F1}"/>
          </ac:spMkLst>
        </pc:spChg>
        <pc:spChg chg="add mod">
          <ac:chgData name="Thư Khổng" userId="156dfe02ec736328" providerId="LiveId" clId="{9B3EB58D-41EF-48A4-8275-6E2556A3D0C5}" dt="2022-11-06T13:18:58.741" v="764" actId="1076"/>
          <ac:spMkLst>
            <pc:docMk/>
            <pc:sldMk cId="4037896607" sldId="272"/>
            <ac:spMk id="14" creationId="{46DAF911-570B-810B-AEAD-24307A0BD088}"/>
          </ac:spMkLst>
        </pc:spChg>
        <pc:spChg chg="add mod">
          <ac:chgData name="Thư Khổng" userId="156dfe02ec736328" providerId="LiveId" clId="{9B3EB58D-41EF-48A4-8275-6E2556A3D0C5}" dt="2022-11-06T12:54:50.100" v="576" actId="1076"/>
          <ac:spMkLst>
            <pc:docMk/>
            <pc:sldMk cId="4037896607" sldId="272"/>
            <ac:spMk id="15" creationId="{53E01126-F59D-A8B4-59EF-7E45B137032B}"/>
          </ac:spMkLst>
        </pc:spChg>
        <pc:spChg chg="mod">
          <ac:chgData name="Thư Khổng" userId="156dfe02ec736328" providerId="LiveId" clId="{9B3EB58D-41EF-48A4-8275-6E2556A3D0C5}" dt="2022-11-06T10:03:52.771" v="224" actId="14100"/>
          <ac:spMkLst>
            <pc:docMk/>
            <pc:sldMk cId="4037896607" sldId="272"/>
            <ac:spMk id="17" creationId="{A8CAA3B7-BBA0-F1DA-EE86-DCB0E706686B}"/>
          </ac:spMkLst>
        </pc:spChg>
        <pc:spChg chg="mod">
          <ac:chgData name="Thư Khổng" userId="156dfe02ec736328" providerId="LiveId" clId="{9B3EB58D-41EF-48A4-8275-6E2556A3D0C5}" dt="2022-11-06T12:52:07.728" v="544" actId="20577"/>
          <ac:spMkLst>
            <pc:docMk/>
            <pc:sldMk cId="4037896607" sldId="272"/>
            <ac:spMk id="18" creationId="{9F10D476-28DF-3954-EF7B-E364AB95E287}"/>
          </ac:spMkLst>
        </pc:spChg>
        <pc:spChg chg="mod">
          <ac:chgData name="Thư Khổng" userId="156dfe02ec736328" providerId="LiveId" clId="{9B3EB58D-41EF-48A4-8275-6E2556A3D0C5}" dt="2022-11-06T10:03:30.998" v="220" actId="404"/>
          <ac:spMkLst>
            <pc:docMk/>
            <pc:sldMk cId="4037896607" sldId="272"/>
            <ac:spMk id="20" creationId="{CD8F2671-7F86-CEB2-0704-DE0E013FB581}"/>
          </ac:spMkLst>
        </pc:spChg>
        <pc:spChg chg="mod">
          <ac:chgData name="Thư Khổng" userId="156dfe02ec736328" providerId="LiveId" clId="{9B3EB58D-41EF-48A4-8275-6E2556A3D0C5}" dt="2022-11-06T12:52:36.683" v="548" actId="14100"/>
          <ac:spMkLst>
            <pc:docMk/>
            <pc:sldMk cId="4037896607" sldId="272"/>
            <ac:spMk id="21" creationId="{45CBC7AB-65A6-0AA0-C69E-9C4AA89055DA}"/>
          </ac:spMkLst>
        </pc:spChg>
        <pc:spChg chg="mod">
          <ac:chgData name="Thư Khổng" userId="156dfe02ec736328" providerId="LiveId" clId="{9B3EB58D-41EF-48A4-8275-6E2556A3D0C5}" dt="2022-11-06T10:03:30.998" v="220" actId="404"/>
          <ac:spMkLst>
            <pc:docMk/>
            <pc:sldMk cId="4037896607" sldId="272"/>
            <ac:spMk id="23" creationId="{3A53FC6F-13EC-C406-4DC6-E4DF74D242B3}"/>
          </ac:spMkLst>
        </pc:spChg>
        <pc:spChg chg="mod">
          <ac:chgData name="Thư Khổng" userId="156dfe02ec736328" providerId="LiveId" clId="{9B3EB58D-41EF-48A4-8275-6E2556A3D0C5}" dt="2022-11-06T12:52:43.435" v="550" actId="207"/>
          <ac:spMkLst>
            <pc:docMk/>
            <pc:sldMk cId="4037896607" sldId="272"/>
            <ac:spMk id="24" creationId="{7492BB02-D04F-6BAB-3FD7-68E33BEAE9AB}"/>
          </ac:spMkLst>
        </pc:spChg>
        <pc:spChg chg="mod">
          <ac:chgData name="Thư Khổng" userId="156dfe02ec736328" providerId="LiveId" clId="{9B3EB58D-41EF-48A4-8275-6E2556A3D0C5}" dt="2022-11-06T10:04:17.759" v="228" actId="120"/>
          <ac:spMkLst>
            <pc:docMk/>
            <pc:sldMk cId="4037896607" sldId="272"/>
            <ac:spMk id="26" creationId="{FDC0104F-1F82-A640-4A6A-9DD62C216BFF}"/>
          </ac:spMkLst>
        </pc:spChg>
        <pc:spChg chg="mod">
          <ac:chgData name="Thư Khổng" userId="156dfe02ec736328" providerId="LiveId" clId="{9B3EB58D-41EF-48A4-8275-6E2556A3D0C5}" dt="2022-11-06T12:52:49.621" v="553" actId="207"/>
          <ac:spMkLst>
            <pc:docMk/>
            <pc:sldMk cId="4037896607" sldId="272"/>
            <ac:spMk id="27" creationId="{3DF4240D-48AB-57C3-DE85-E512BFACA87F}"/>
          </ac:spMkLst>
        </pc:spChg>
        <pc:spChg chg="mod">
          <ac:chgData name="Thư Khổng" userId="156dfe02ec736328" providerId="LiveId" clId="{9B3EB58D-41EF-48A4-8275-6E2556A3D0C5}" dt="2022-11-06T10:01:46.893" v="198"/>
          <ac:spMkLst>
            <pc:docMk/>
            <pc:sldMk cId="4037896607" sldId="272"/>
            <ac:spMk id="29" creationId="{81636112-A7D4-2059-5BFF-3E119AE145D1}"/>
          </ac:spMkLst>
        </pc:spChg>
        <pc:spChg chg="mod">
          <ac:chgData name="Thư Khổng" userId="156dfe02ec736328" providerId="LiveId" clId="{9B3EB58D-41EF-48A4-8275-6E2556A3D0C5}" dt="2022-11-06T10:01:46.893" v="198"/>
          <ac:spMkLst>
            <pc:docMk/>
            <pc:sldMk cId="4037896607" sldId="272"/>
            <ac:spMk id="30" creationId="{6366442C-1C0A-3245-DF31-75B797823B27}"/>
          </ac:spMkLst>
        </pc:spChg>
        <pc:spChg chg="mod">
          <ac:chgData name="Thư Khổng" userId="156dfe02ec736328" providerId="LiveId" clId="{9B3EB58D-41EF-48A4-8275-6E2556A3D0C5}" dt="2022-11-06T12:54:34.400" v="570" actId="207"/>
          <ac:spMkLst>
            <pc:docMk/>
            <pc:sldMk cId="4037896607" sldId="272"/>
            <ac:spMk id="32" creationId="{08AEA53D-CC7C-DD78-ECFE-59C0523CFB3E}"/>
          </ac:spMkLst>
        </pc:spChg>
        <pc:spChg chg="mod">
          <ac:chgData name="Thư Khổng" userId="156dfe02ec736328" providerId="LiveId" clId="{9B3EB58D-41EF-48A4-8275-6E2556A3D0C5}" dt="2022-11-06T12:54:14.824" v="568" actId="14100"/>
          <ac:spMkLst>
            <pc:docMk/>
            <pc:sldMk cId="4037896607" sldId="272"/>
            <ac:spMk id="33" creationId="{C9246B84-1843-1FF2-0514-28F56E0043D3}"/>
          </ac:spMkLst>
        </pc:spChg>
        <pc:spChg chg="mod">
          <ac:chgData name="Thư Khổng" userId="156dfe02ec736328" providerId="LiveId" clId="{9B3EB58D-41EF-48A4-8275-6E2556A3D0C5}" dt="2022-11-06T12:54:30.098" v="569" actId="207"/>
          <ac:spMkLst>
            <pc:docMk/>
            <pc:sldMk cId="4037896607" sldId="272"/>
            <ac:spMk id="35" creationId="{01B94110-8468-1FA0-1555-9E918E87EF54}"/>
          </ac:spMkLst>
        </pc:spChg>
        <pc:spChg chg="mod">
          <ac:chgData name="Thư Khổng" userId="156dfe02ec736328" providerId="LiveId" clId="{9B3EB58D-41EF-48A4-8275-6E2556A3D0C5}" dt="2022-11-06T12:53:45.716" v="560" actId="207"/>
          <ac:spMkLst>
            <pc:docMk/>
            <pc:sldMk cId="4037896607" sldId="272"/>
            <ac:spMk id="36" creationId="{66D10716-A270-5632-8664-898FFDEE70ED}"/>
          </ac:spMkLst>
        </pc:spChg>
        <pc:spChg chg="mod">
          <ac:chgData name="Thư Khổng" userId="156dfe02ec736328" providerId="LiveId" clId="{9B3EB58D-41EF-48A4-8275-6E2556A3D0C5}" dt="2022-11-06T12:54:39.748" v="572" actId="207"/>
          <ac:spMkLst>
            <pc:docMk/>
            <pc:sldMk cId="4037896607" sldId="272"/>
            <ac:spMk id="38" creationId="{84088310-EF6D-9EA4-30D8-A56DC53B702D}"/>
          </ac:spMkLst>
        </pc:spChg>
        <pc:spChg chg="mod">
          <ac:chgData name="Thư Khổng" userId="156dfe02ec736328" providerId="LiveId" clId="{9B3EB58D-41EF-48A4-8275-6E2556A3D0C5}" dt="2022-11-06T12:53:55.633" v="563" actId="14100"/>
          <ac:spMkLst>
            <pc:docMk/>
            <pc:sldMk cId="4037896607" sldId="272"/>
            <ac:spMk id="39" creationId="{37D40C77-4861-1D94-5324-827C1FCCD4C6}"/>
          </ac:spMkLst>
        </pc:spChg>
        <pc:spChg chg="mod">
          <ac:chgData name="Thư Khổng" userId="156dfe02ec736328" providerId="LiveId" clId="{9B3EB58D-41EF-48A4-8275-6E2556A3D0C5}" dt="2022-11-06T12:54:43.937" v="573" actId="207"/>
          <ac:spMkLst>
            <pc:docMk/>
            <pc:sldMk cId="4037896607" sldId="272"/>
            <ac:spMk id="41" creationId="{83B1DAF4-AA62-AC31-41FD-2C2A46D13872}"/>
          </ac:spMkLst>
        </pc:spChg>
        <pc:spChg chg="mod">
          <ac:chgData name="Thư Khổng" userId="156dfe02ec736328" providerId="LiveId" clId="{9B3EB58D-41EF-48A4-8275-6E2556A3D0C5}" dt="2022-11-06T12:54:06.717" v="566" actId="14100"/>
          <ac:spMkLst>
            <pc:docMk/>
            <pc:sldMk cId="4037896607" sldId="272"/>
            <ac:spMk id="42" creationId="{FF693567-D048-24B2-5A0D-BD94487A6FAD}"/>
          </ac:spMkLst>
        </pc:spChg>
        <pc:spChg chg="mod">
          <ac:chgData name="Thư Khổng" userId="156dfe02ec736328" providerId="LiveId" clId="{9B3EB58D-41EF-48A4-8275-6E2556A3D0C5}" dt="2022-11-06T10:05:30.208" v="240"/>
          <ac:spMkLst>
            <pc:docMk/>
            <pc:sldMk cId="4037896607" sldId="272"/>
            <ac:spMk id="44" creationId="{F68A434B-30BC-5FEB-7991-989E2BE435FC}"/>
          </ac:spMkLst>
        </pc:spChg>
        <pc:spChg chg="mod">
          <ac:chgData name="Thư Khổng" userId="156dfe02ec736328" providerId="LiveId" clId="{9B3EB58D-41EF-48A4-8275-6E2556A3D0C5}" dt="2022-11-06T10:05:30.208" v="240"/>
          <ac:spMkLst>
            <pc:docMk/>
            <pc:sldMk cId="4037896607" sldId="272"/>
            <ac:spMk id="45" creationId="{B43167C6-6027-3CCC-08CA-8671C244F623}"/>
          </ac:spMkLst>
        </pc:spChg>
        <pc:grpChg chg="add del mod">
          <ac:chgData name="Thư Khổng" userId="156dfe02ec736328" providerId="LiveId" clId="{9B3EB58D-41EF-48A4-8275-6E2556A3D0C5}" dt="2022-11-06T09:58:15.335" v="171" actId="478"/>
          <ac:grpSpMkLst>
            <pc:docMk/>
            <pc:sldMk cId="4037896607" sldId="272"/>
            <ac:grpSpMk id="7" creationId="{8445C2D7-E470-F6BD-53E4-9D4E8C1B9763}"/>
          </ac:grpSpMkLst>
        </pc:grpChg>
        <pc:grpChg chg="add mod">
          <ac:chgData name="Thư Khổng" userId="156dfe02ec736328" providerId="LiveId" clId="{9B3EB58D-41EF-48A4-8275-6E2556A3D0C5}" dt="2022-11-06T09:59:06.075" v="182" actId="1076"/>
          <ac:grpSpMkLst>
            <pc:docMk/>
            <pc:sldMk cId="4037896607" sldId="272"/>
            <ac:grpSpMk id="10" creationId="{DBD8966C-3866-740B-C3AF-4432693492B5}"/>
          </ac:grpSpMkLst>
        </pc:grpChg>
        <pc:grpChg chg="add mod">
          <ac:chgData name="Thư Khổng" userId="156dfe02ec736328" providerId="LiveId" clId="{9B3EB58D-41EF-48A4-8275-6E2556A3D0C5}" dt="2022-11-06T12:52:10.277" v="545" actId="14100"/>
          <ac:grpSpMkLst>
            <pc:docMk/>
            <pc:sldMk cId="4037896607" sldId="272"/>
            <ac:grpSpMk id="16" creationId="{C6EBC634-22F7-6ED2-6DBD-54953198B4BD}"/>
          </ac:grpSpMkLst>
        </pc:grpChg>
        <pc:grpChg chg="add mod">
          <ac:chgData name="Thư Khổng" userId="156dfe02ec736328" providerId="LiveId" clId="{9B3EB58D-41EF-48A4-8275-6E2556A3D0C5}" dt="2022-11-06T10:04:06.866" v="225" actId="1076"/>
          <ac:grpSpMkLst>
            <pc:docMk/>
            <pc:sldMk cId="4037896607" sldId="272"/>
            <ac:grpSpMk id="19" creationId="{BEE07995-446B-135D-7DEC-DDA60A7E6247}"/>
          </ac:grpSpMkLst>
        </pc:grpChg>
        <pc:grpChg chg="add mod">
          <ac:chgData name="Thư Khổng" userId="156dfe02ec736328" providerId="LiveId" clId="{9B3EB58D-41EF-48A4-8275-6E2556A3D0C5}" dt="2022-11-06T10:04:06.866" v="225" actId="1076"/>
          <ac:grpSpMkLst>
            <pc:docMk/>
            <pc:sldMk cId="4037896607" sldId="272"/>
            <ac:grpSpMk id="22" creationId="{3A192D85-075B-FACF-7E6D-0183D27C282B}"/>
          </ac:grpSpMkLst>
        </pc:grpChg>
        <pc:grpChg chg="add mod">
          <ac:chgData name="Thư Khổng" userId="156dfe02ec736328" providerId="LiveId" clId="{9B3EB58D-41EF-48A4-8275-6E2556A3D0C5}" dt="2022-11-06T12:54:46.423" v="575" actId="1076"/>
          <ac:grpSpMkLst>
            <pc:docMk/>
            <pc:sldMk cId="4037896607" sldId="272"/>
            <ac:grpSpMk id="25" creationId="{B89C9645-70DA-9B90-8930-335B59FADEA4}"/>
          </ac:grpSpMkLst>
        </pc:grpChg>
        <pc:grpChg chg="add del mod">
          <ac:chgData name="Thư Khổng" userId="156dfe02ec736328" providerId="LiveId" clId="{9B3EB58D-41EF-48A4-8275-6E2556A3D0C5}" dt="2022-11-06T10:03:04.700" v="214" actId="478"/>
          <ac:grpSpMkLst>
            <pc:docMk/>
            <pc:sldMk cId="4037896607" sldId="272"/>
            <ac:grpSpMk id="28" creationId="{B2AD93CA-A2DD-09F6-BDAF-C8BCB1F2988F}"/>
          </ac:grpSpMkLst>
        </pc:grpChg>
        <pc:grpChg chg="add mod">
          <ac:chgData name="Thư Khổng" userId="156dfe02ec736328" providerId="LiveId" clId="{9B3EB58D-41EF-48A4-8275-6E2556A3D0C5}" dt="2022-11-06T10:09:41.217" v="273" actId="14100"/>
          <ac:grpSpMkLst>
            <pc:docMk/>
            <pc:sldMk cId="4037896607" sldId="272"/>
            <ac:grpSpMk id="31" creationId="{1158DBA4-EC91-40A2-7033-B8D50B356CAA}"/>
          </ac:grpSpMkLst>
        </pc:grpChg>
        <pc:grpChg chg="add mod">
          <ac:chgData name="Thư Khổng" userId="156dfe02ec736328" providerId="LiveId" clId="{9B3EB58D-41EF-48A4-8275-6E2556A3D0C5}" dt="2022-11-06T12:53:49.959" v="561" actId="14100"/>
          <ac:grpSpMkLst>
            <pc:docMk/>
            <pc:sldMk cId="4037896607" sldId="272"/>
            <ac:grpSpMk id="34" creationId="{BF692E85-77EE-AD56-C517-76722E0B994A}"/>
          </ac:grpSpMkLst>
        </pc:grpChg>
        <pc:grpChg chg="add mod">
          <ac:chgData name="Thư Khổng" userId="156dfe02ec736328" providerId="LiveId" clId="{9B3EB58D-41EF-48A4-8275-6E2556A3D0C5}" dt="2022-11-06T12:54:35.451" v="571" actId="1076"/>
          <ac:grpSpMkLst>
            <pc:docMk/>
            <pc:sldMk cId="4037896607" sldId="272"/>
            <ac:grpSpMk id="37" creationId="{66C62FF7-D3BD-2227-D7AC-A7D5B5EE1EDE}"/>
          </ac:grpSpMkLst>
        </pc:grpChg>
        <pc:grpChg chg="add mod">
          <ac:chgData name="Thư Khổng" userId="156dfe02ec736328" providerId="LiveId" clId="{9B3EB58D-41EF-48A4-8275-6E2556A3D0C5}" dt="2022-11-06T10:10:51.580" v="275" actId="1076"/>
          <ac:grpSpMkLst>
            <pc:docMk/>
            <pc:sldMk cId="4037896607" sldId="272"/>
            <ac:grpSpMk id="40" creationId="{5D59C94B-A76E-F691-2F12-377DA8AA854B}"/>
          </ac:grpSpMkLst>
        </pc:grpChg>
        <pc:grpChg chg="add del mod">
          <ac:chgData name="Thư Khổng" userId="156dfe02ec736328" providerId="LiveId" clId="{9B3EB58D-41EF-48A4-8275-6E2556A3D0C5}" dt="2022-11-06T10:08:35.134" v="263" actId="478"/>
          <ac:grpSpMkLst>
            <pc:docMk/>
            <pc:sldMk cId="4037896607" sldId="272"/>
            <ac:grpSpMk id="43" creationId="{B52AE866-9C17-7814-F159-C628856328E4}"/>
          </ac:grpSpMkLst>
        </pc:grpChg>
        <pc:picChg chg="add del mod">
          <ac:chgData name="Thư Khổng" userId="156dfe02ec736328" providerId="LiveId" clId="{9B3EB58D-41EF-48A4-8275-6E2556A3D0C5}" dt="2022-11-06T09:58:11.860" v="170" actId="478"/>
          <ac:picMkLst>
            <pc:docMk/>
            <pc:sldMk cId="4037896607" sldId="272"/>
            <ac:picMk id="8" creationId="{3021A048-3C9E-A41D-333F-EA69AADF4825}"/>
          </ac:picMkLst>
        </pc:picChg>
        <pc:picChg chg="add mod">
          <ac:chgData name="Thư Khổng" userId="156dfe02ec736328" providerId="LiveId" clId="{9B3EB58D-41EF-48A4-8275-6E2556A3D0C5}" dt="2022-11-06T09:58:56.166" v="181" actId="164"/>
          <ac:picMkLst>
            <pc:docMk/>
            <pc:sldMk cId="4037896607" sldId="272"/>
            <ac:picMk id="9" creationId="{7D1C9165-038C-8E55-8CC4-D0F5F73ECEDC}"/>
          </ac:picMkLst>
        </pc:picChg>
      </pc:sldChg>
      <pc:sldChg chg="modSp mod modAnim">
        <pc:chgData name="Thư Khổng" userId="156dfe02ec736328" providerId="LiveId" clId="{9B3EB58D-41EF-48A4-8275-6E2556A3D0C5}" dt="2022-11-06T15:20:52.012" v="5492"/>
        <pc:sldMkLst>
          <pc:docMk/>
          <pc:sldMk cId="2263776849" sldId="273"/>
        </pc:sldMkLst>
        <pc:spChg chg="mod">
          <ac:chgData name="Thư Khổng" userId="156dfe02ec736328" providerId="LiveId" clId="{9B3EB58D-41EF-48A4-8275-6E2556A3D0C5}" dt="2022-11-06T15:18:01.709" v="5453" actId="1076"/>
          <ac:spMkLst>
            <pc:docMk/>
            <pc:sldMk cId="2263776849" sldId="273"/>
            <ac:spMk id="2" creationId="{45600DB4-7CED-5589-C686-C5884FA245C5}"/>
          </ac:spMkLst>
        </pc:spChg>
        <pc:spChg chg="mod">
          <ac:chgData name="Thư Khổng" userId="156dfe02ec736328" providerId="LiveId" clId="{9B3EB58D-41EF-48A4-8275-6E2556A3D0C5}" dt="2022-11-06T15:18:51.360" v="5466" actId="113"/>
          <ac:spMkLst>
            <pc:docMk/>
            <pc:sldMk cId="2263776849" sldId="273"/>
            <ac:spMk id="4" creationId="{9701ABE1-4E63-A3C5-3D19-FE90C854DE65}"/>
          </ac:spMkLst>
        </pc:spChg>
        <pc:spChg chg="mod">
          <ac:chgData name="Thư Khổng" userId="156dfe02ec736328" providerId="LiveId" clId="{9B3EB58D-41EF-48A4-8275-6E2556A3D0C5}" dt="2022-11-06T15:20:00.455" v="5486" actId="207"/>
          <ac:spMkLst>
            <pc:docMk/>
            <pc:sldMk cId="2263776849" sldId="273"/>
            <ac:spMk id="5" creationId="{A0B2E478-16BC-5B16-668E-E7D54DDCF6E2}"/>
          </ac:spMkLst>
        </pc:spChg>
        <pc:spChg chg="mod">
          <ac:chgData name="Thư Khổng" userId="156dfe02ec736328" providerId="LiveId" clId="{9B3EB58D-41EF-48A4-8275-6E2556A3D0C5}" dt="2022-11-06T15:18:51.360" v="5466" actId="113"/>
          <ac:spMkLst>
            <pc:docMk/>
            <pc:sldMk cId="2263776849" sldId="273"/>
            <ac:spMk id="6" creationId="{8E175C75-E429-00C7-E1CD-773D48F7A80F}"/>
          </ac:spMkLst>
        </pc:spChg>
        <pc:spChg chg="mod">
          <ac:chgData name="Thư Khổng" userId="156dfe02ec736328" providerId="LiveId" clId="{9B3EB58D-41EF-48A4-8275-6E2556A3D0C5}" dt="2022-11-06T15:18:58.513" v="5468" actId="113"/>
          <ac:spMkLst>
            <pc:docMk/>
            <pc:sldMk cId="2263776849" sldId="273"/>
            <ac:spMk id="8" creationId="{78605CD9-2183-D7DD-6721-43D1721D98A2}"/>
          </ac:spMkLst>
        </pc:spChg>
        <pc:spChg chg="mod">
          <ac:chgData name="Thư Khổng" userId="156dfe02ec736328" providerId="LiveId" clId="{9B3EB58D-41EF-48A4-8275-6E2556A3D0C5}" dt="2022-11-06T15:20:04.539" v="5487" actId="207"/>
          <ac:spMkLst>
            <pc:docMk/>
            <pc:sldMk cId="2263776849" sldId="273"/>
            <ac:spMk id="9" creationId="{029CD7A3-403C-AF22-5FD2-49928B8080B1}"/>
          </ac:spMkLst>
        </pc:spChg>
        <pc:spChg chg="mod">
          <ac:chgData name="Thư Khổng" userId="156dfe02ec736328" providerId="LiveId" clId="{9B3EB58D-41EF-48A4-8275-6E2556A3D0C5}" dt="2022-11-06T15:18:58.513" v="5468" actId="113"/>
          <ac:spMkLst>
            <pc:docMk/>
            <pc:sldMk cId="2263776849" sldId="273"/>
            <ac:spMk id="10" creationId="{27CD658A-8BB5-0331-B2F0-6F20438197C7}"/>
          </ac:spMkLst>
        </pc:spChg>
        <pc:spChg chg="mod">
          <ac:chgData name="Thư Khổng" userId="156dfe02ec736328" providerId="LiveId" clId="{9B3EB58D-41EF-48A4-8275-6E2556A3D0C5}" dt="2022-11-06T15:19:40.245" v="5485" actId="113"/>
          <ac:spMkLst>
            <pc:docMk/>
            <pc:sldMk cId="2263776849" sldId="273"/>
            <ac:spMk id="12" creationId="{474B94D4-1E83-FA05-987F-4AC3DB810EBB}"/>
          </ac:spMkLst>
        </pc:spChg>
        <pc:spChg chg="mod">
          <ac:chgData name="Thư Khổng" userId="156dfe02ec736328" providerId="LiveId" clId="{9B3EB58D-41EF-48A4-8275-6E2556A3D0C5}" dt="2022-11-06T15:20:12.941" v="5488" actId="207"/>
          <ac:spMkLst>
            <pc:docMk/>
            <pc:sldMk cId="2263776849" sldId="273"/>
            <ac:spMk id="13" creationId="{7725C6DA-B582-DF25-9F55-79F5B499DAAD}"/>
          </ac:spMkLst>
        </pc:spChg>
        <pc:spChg chg="mod">
          <ac:chgData name="Thư Khổng" userId="156dfe02ec736328" providerId="LiveId" clId="{9B3EB58D-41EF-48A4-8275-6E2556A3D0C5}" dt="2022-11-06T15:19:40.245" v="5485" actId="113"/>
          <ac:spMkLst>
            <pc:docMk/>
            <pc:sldMk cId="2263776849" sldId="273"/>
            <ac:spMk id="14" creationId="{5EB50065-1949-E03A-29FC-F491AA2E1038}"/>
          </ac:spMkLst>
        </pc:spChg>
        <pc:spChg chg="mod">
          <ac:chgData name="Thư Khổng" userId="156dfe02ec736328" providerId="LiveId" clId="{9B3EB58D-41EF-48A4-8275-6E2556A3D0C5}" dt="2022-11-06T15:19:07.354" v="5472" actId="113"/>
          <ac:spMkLst>
            <pc:docMk/>
            <pc:sldMk cId="2263776849" sldId="273"/>
            <ac:spMk id="16" creationId="{DFB2A0A7-238F-30CC-312E-76226B867E18}"/>
          </ac:spMkLst>
        </pc:spChg>
        <pc:spChg chg="mod">
          <ac:chgData name="Thư Khổng" userId="156dfe02ec736328" providerId="LiveId" clId="{9B3EB58D-41EF-48A4-8275-6E2556A3D0C5}" dt="2022-11-06T15:20:25.819" v="5490" actId="207"/>
          <ac:spMkLst>
            <pc:docMk/>
            <pc:sldMk cId="2263776849" sldId="273"/>
            <ac:spMk id="17" creationId="{3A6277F5-892F-9C9C-4F12-40BA9E044AEF}"/>
          </ac:spMkLst>
        </pc:spChg>
        <pc:spChg chg="mod">
          <ac:chgData name="Thư Khổng" userId="156dfe02ec736328" providerId="LiveId" clId="{9B3EB58D-41EF-48A4-8275-6E2556A3D0C5}" dt="2022-11-06T15:19:07.354" v="5472" actId="113"/>
          <ac:spMkLst>
            <pc:docMk/>
            <pc:sldMk cId="2263776849" sldId="273"/>
            <ac:spMk id="18" creationId="{7DCFE5A7-994A-C315-2AB6-1557E72187D5}"/>
          </ac:spMkLst>
        </pc:spChg>
        <pc:spChg chg="mod">
          <ac:chgData name="Thư Khổng" userId="156dfe02ec736328" providerId="LiveId" clId="{9B3EB58D-41EF-48A4-8275-6E2556A3D0C5}" dt="2022-11-06T15:19:31.922" v="5481" actId="122"/>
          <ac:spMkLst>
            <pc:docMk/>
            <pc:sldMk cId="2263776849" sldId="273"/>
            <ac:spMk id="20" creationId="{BFE0048A-7E09-E07C-B0DF-355EDA560E82}"/>
          </ac:spMkLst>
        </pc:spChg>
        <pc:spChg chg="mod">
          <ac:chgData name="Thư Khổng" userId="156dfe02ec736328" providerId="LiveId" clId="{9B3EB58D-41EF-48A4-8275-6E2556A3D0C5}" dt="2022-11-06T15:20:20.480" v="5489" actId="207"/>
          <ac:spMkLst>
            <pc:docMk/>
            <pc:sldMk cId="2263776849" sldId="273"/>
            <ac:spMk id="21" creationId="{BFD0E15E-733D-D6C5-CD66-83768A2B335C}"/>
          </ac:spMkLst>
        </pc:spChg>
        <pc:spChg chg="mod">
          <ac:chgData name="Thư Khổng" userId="156dfe02ec736328" providerId="LiveId" clId="{9B3EB58D-41EF-48A4-8275-6E2556A3D0C5}" dt="2022-11-06T15:19:31.922" v="5481" actId="122"/>
          <ac:spMkLst>
            <pc:docMk/>
            <pc:sldMk cId="2263776849" sldId="273"/>
            <ac:spMk id="22" creationId="{07F186BF-DDF1-B754-ECC9-1A44E59DBCD2}"/>
          </ac:spMkLst>
        </pc:spChg>
        <pc:grpChg chg="mod">
          <ac:chgData name="Thư Khổng" userId="156dfe02ec736328" providerId="LiveId" clId="{9B3EB58D-41EF-48A4-8275-6E2556A3D0C5}" dt="2022-11-06T15:18:48.687" v="5465" actId="1076"/>
          <ac:grpSpMkLst>
            <pc:docMk/>
            <pc:sldMk cId="2263776849" sldId="273"/>
            <ac:grpSpMk id="3" creationId="{879E9FD7-29EF-B390-2598-DFDC3329D6DF}"/>
          </ac:grpSpMkLst>
        </pc:grpChg>
        <pc:grpChg chg="mod">
          <ac:chgData name="Thư Khổng" userId="156dfe02ec736328" providerId="LiveId" clId="{9B3EB58D-41EF-48A4-8275-6E2556A3D0C5}" dt="2022-11-06T15:19:01.099" v="5469" actId="1076"/>
          <ac:grpSpMkLst>
            <pc:docMk/>
            <pc:sldMk cId="2263776849" sldId="273"/>
            <ac:grpSpMk id="7" creationId="{436DC984-23B8-84AE-5C5C-292BC335FFDA}"/>
          </ac:grpSpMkLst>
        </pc:grpChg>
        <pc:grpChg chg="mod">
          <ac:chgData name="Thư Khổng" userId="156dfe02ec736328" providerId="LiveId" clId="{9B3EB58D-41EF-48A4-8275-6E2556A3D0C5}" dt="2022-11-06T15:19:37.932" v="5484" actId="1076"/>
          <ac:grpSpMkLst>
            <pc:docMk/>
            <pc:sldMk cId="2263776849" sldId="273"/>
            <ac:grpSpMk id="11" creationId="{16B6BD6C-762A-480D-2568-33B73AB842D6}"/>
          </ac:grpSpMkLst>
        </pc:grpChg>
        <pc:grpChg chg="mod">
          <ac:chgData name="Thư Khổng" userId="156dfe02ec736328" providerId="LiveId" clId="{9B3EB58D-41EF-48A4-8275-6E2556A3D0C5}" dt="2022-11-06T15:19:23.580" v="5478" actId="1076"/>
          <ac:grpSpMkLst>
            <pc:docMk/>
            <pc:sldMk cId="2263776849" sldId="273"/>
            <ac:grpSpMk id="15" creationId="{56F4D216-9481-328B-2DD3-E9A8436E9166}"/>
          </ac:grpSpMkLst>
        </pc:grpChg>
        <pc:grpChg chg="mod">
          <ac:chgData name="Thư Khổng" userId="156dfe02ec736328" providerId="LiveId" clId="{9B3EB58D-41EF-48A4-8275-6E2556A3D0C5}" dt="2022-11-06T15:19:26.120" v="5479" actId="1076"/>
          <ac:grpSpMkLst>
            <pc:docMk/>
            <pc:sldMk cId="2263776849" sldId="273"/>
            <ac:grpSpMk id="19" creationId="{7FEAFE4B-8916-386A-2FB6-DA1110B8EED7}"/>
          </ac:grpSpMkLst>
        </pc:grpChg>
        <pc:picChg chg="mod">
          <ac:chgData name="Thư Khổng" userId="156dfe02ec736328" providerId="LiveId" clId="{9B3EB58D-41EF-48A4-8275-6E2556A3D0C5}" dt="2022-11-06T15:19:21.584" v="5477" actId="1076"/>
          <ac:picMkLst>
            <pc:docMk/>
            <pc:sldMk cId="2263776849" sldId="273"/>
            <ac:picMk id="23" creationId="{EB23BC42-1034-FE98-9ACD-9CCA7D805BCF}"/>
          </ac:picMkLst>
        </pc:picChg>
      </pc:sldChg>
      <pc:sldChg chg="addSp modSp mod">
        <pc:chgData name="Thư Khổng" userId="156dfe02ec736328" providerId="LiveId" clId="{9B3EB58D-41EF-48A4-8275-6E2556A3D0C5}" dt="2022-11-06T13:03:08.030" v="624" actId="1076"/>
        <pc:sldMkLst>
          <pc:docMk/>
          <pc:sldMk cId="4218027104" sldId="274"/>
        </pc:sldMkLst>
        <pc:spChg chg="mod ord">
          <ac:chgData name="Thư Khổng" userId="156dfe02ec736328" providerId="LiveId" clId="{9B3EB58D-41EF-48A4-8275-6E2556A3D0C5}" dt="2022-11-06T13:01:46.819" v="604" actId="164"/>
          <ac:spMkLst>
            <pc:docMk/>
            <pc:sldMk cId="4218027104" sldId="274"/>
            <ac:spMk id="2" creationId="{5E0DEE75-F956-F097-7945-24C5045891CF}"/>
          </ac:spMkLst>
        </pc:spChg>
        <pc:spChg chg="mod">
          <ac:chgData name="Thư Khổng" userId="156dfe02ec736328" providerId="LiveId" clId="{9B3EB58D-41EF-48A4-8275-6E2556A3D0C5}" dt="2022-11-06T13:03:08.030" v="624" actId="1076"/>
          <ac:spMkLst>
            <pc:docMk/>
            <pc:sldMk cId="4218027104" sldId="274"/>
            <ac:spMk id="3" creationId="{7FB0428D-D8FB-3AEB-A5CB-D1D6494F44BA}"/>
          </ac:spMkLst>
        </pc:spChg>
        <pc:spChg chg="mod">
          <ac:chgData name="Thư Khổng" userId="156dfe02ec736328" providerId="LiveId" clId="{9B3EB58D-41EF-48A4-8275-6E2556A3D0C5}" dt="2022-11-06T13:00:08.086" v="590" actId="1076"/>
          <ac:spMkLst>
            <pc:docMk/>
            <pc:sldMk cId="4218027104" sldId="274"/>
            <ac:spMk id="7" creationId="{FD448661-E2B4-179B-5E96-C3631C712141}"/>
          </ac:spMkLst>
        </pc:spChg>
        <pc:spChg chg="mod">
          <ac:chgData name="Thư Khổng" userId="156dfe02ec736328" providerId="LiveId" clId="{9B3EB58D-41EF-48A4-8275-6E2556A3D0C5}" dt="2022-11-06T13:01:14.925" v="591"/>
          <ac:spMkLst>
            <pc:docMk/>
            <pc:sldMk cId="4218027104" sldId="274"/>
            <ac:spMk id="9" creationId="{6632B8A8-B548-17B4-E16C-F3EB795EBB2C}"/>
          </ac:spMkLst>
        </pc:spChg>
        <pc:grpChg chg="add mod">
          <ac:chgData name="Thư Khổng" userId="156dfe02ec736328" providerId="LiveId" clId="{9B3EB58D-41EF-48A4-8275-6E2556A3D0C5}" dt="2022-11-06T13:02:24.844" v="609" actId="1076"/>
          <ac:grpSpMkLst>
            <pc:docMk/>
            <pc:sldMk cId="4218027104" sldId="274"/>
            <ac:grpSpMk id="8" creationId="{20FE4AFD-EB6D-C191-318A-F4BD945554F1}"/>
          </ac:grpSpMkLst>
        </pc:grpChg>
        <pc:picChg chg="mod">
          <ac:chgData name="Thư Khổng" userId="156dfe02ec736328" providerId="LiveId" clId="{9B3EB58D-41EF-48A4-8275-6E2556A3D0C5}" dt="2022-11-06T09:56:50.867" v="161" actId="1076"/>
          <ac:picMkLst>
            <pc:docMk/>
            <pc:sldMk cId="4218027104" sldId="274"/>
            <ac:picMk id="5" creationId="{3E2667A4-579C-7B23-0532-AFBB1110A762}"/>
          </ac:picMkLst>
        </pc:picChg>
        <pc:picChg chg="add mod ord">
          <ac:chgData name="Thư Khổng" userId="156dfe02ec736328" providerId="LiveId" clId="{9B3EB58D-41EF-48A4-8275-6E2556A3D0C5}" dt="2022-11-06T13:01:46.819" v="604" actId="164"/>
          <ac:picMkLst>
            <pc:docMk/>
            <pc:sldMk cId="4218027104" sldId="274"/>
            <ac:picMk id="6" creationId="{168FE9C6-8D61-AA3D-1196-2599130B3888}"/>
          </ac:picMkLst>
        </pc:picChg>
      </pc:sldChg>
      <pc:sldChg chg="addSp delSp modSp mod">
        <pc:chgData name="Thư Khổng" userId="156dfe02ec736328" providerId="LiveId" clId="{9B3EB58D-41EF-48A4-8275-6E2556A3D0C5}" dt="2022-11-06T13:03:01.228" v="622" actId="167"/>
        <pc:sldMkLst>
          <pc:docMk/>
          <pc:sldMk cId="105413007" sldId="275"/>
        </pc:sldMkLst>
        <pc:spChg chg="del mod">
          <ac:chgData name="Thư Khổng" userId="156dfe02ec736328" providerId="LiveId" clId="{9B3EB58D-41EF-48A4-8275-6E2556A3D0C5}" dt="2022-11-06T13:02:14.921" v="606" actId="478"/>
          <ac:spMkLst>
            <pc:docMk/>
            <pc:sldMk cId="105413007" sldId="275"/>
            <ac:spMk id="2" creationId="{41C85572-E9E4-0806-31AB-31490A771072}"/>
          </ac:spMkLst>
        </pc:spChg>
        <pc:spChg chg="mod ord">
          <ac:chgData name="Thư Khổng" userId="156dfe02ec736328" providerId="LiveId" clId="{9B3EB58D-41EF-48A4-8275-6E2556A3D0C5}" dt="2022-11-06T13:02:58.384" v="621" actId="166"/>
          <ac:spMkLst>
            <pc:docMk/>
            <pc:sldMk cId="105413007" sldId="275"/>
            <ac:spMk id="3" creationId="{B40631F5-C402-B969-DD30-E3A9DD929CB6}"/>
          </ac:spMkLst>
        </pc:spChg>
        <pc:spChg chg="mod">
          <ac:chgData name="Thư Khổng" userId="156dfe02ec736328" providerId="LiveId" clId="{9B3EB58D-41EF-48A4-8275-6E2556A3D0C5}" dt="2022-11-06T09:34:40.351" v="149" actId="403"/>
          <ac:spMkLst>
            <pc:docMk/>
            <pc:sldMk cId="105413007" sldId="275"/>
            <ac:spMk id="9" creationId="{EC570424-0F2B-71FB-DE6A-1CCF95B62C13}"/>
          </ac:spMkLst>
        </pc:spChg>
        <pc:spChg chg="mod">
          <ac:chgData name="Thư Khổng" userId="156dfe02ec736328" providerId="LiveId" clId="{9B3EB58D-41EF-48A4-8275-6E2556A3D0C5}" dt="2022-11-06T13:02:15.566" v="607"/>
          <ac:spMkLst>
            <pc:docMk/>
            <pc:sldMk cId="105413007" sldId="275"/>
            <ac:spMk id="10" creationId="{4F1D2638-429A-0A01-4310-0B537D6D3721}"/>
          </ac:spMkLst>
        </pc:spChg>
        <pc:spChg chg="mod">
          <ac:chgData name="Thư Khổng" userId="156dfe02ec736328" providerId="LiveId" clId="{9B3EB58D-41EF-48A4-8275-6E2556A3D0C5}" dt="2022-11-06T09:34:40.351" v="149" actId="403"/>
          <ac:spMkLst>
            <pc:docMk/>
            <pc:sldMk cId="105413007" sldId="275"/>
            <ac:spMk id="11" creationId="{C7AAF566-A50B-533C-0957-B698DBBB5DCE}"/>
          </ac:spMkLst>
        </pc:spChg>
        <pc:grpChg chg="add mod">
          <ac:chgData name="Thư Khổng" userId="156dfe02ec736328" providerId="LiveId" clId="{9B3EB58D-41EF-48A4-8275-6E2556A3D0C5}" dt="2022-11-06T13:02:21.903" v="608" actId="1076"/>
          <ac:grpSpMkLst>
            <pc:docMk/>
            <pc:sldMk cId="105413007" sldId="275"/>
            <ac:grpSpMk id="4" creationId="{2C4E545A-484A-4A6D-17B2-0B2733CB7EDE}"/>
          </ac:grpSpMkLst>
        </pc:grpChg>
        <pc:grpChg chg="mod ord">
          <ac:chgData name="Thư Khổng" userId="156dfe02ec736328" providerId="LiveId" clId="{9B3EB58D-41EF-48A4-8275-6E2556A3D0C5}" dt="2022-11-06T13:03:01.228" v="622" actId="167"/>
          <ac:grpSpMkLst>
            <pc:docMk/>
            <pc:sldMk cId="105413007" sldId="275"/>
            <ac:grpSpMk id="8" creationId="{649689F8-62C1-2F28-E580-3F2E16738301}"/>
          </ac:grpSpMkLst>
        </pc:grpChg>
        <pc:picChg chg="mod">
          <ac:chgData name="Thư Khổng" userId="156dfe02ec736328" providerId="LiveId" clId="{9B3EB58D-41EF-48A4-8275-6E2556A3D0C5}" dt="2022-11-06T13:02:15.566" v="607"/>
          <ac:picMkLst>
            <pc:docMk/>
            <pc:sldMk cId="105413007" sldId="275"/>
            <ac:picMk id="6" creationId="{3AE25FFD-C71E-EABC-786E-C3AF06DEB45C}"/>
          </ac:picMkLst>
        </pc:picChg>
      </pc:sldChg>
      <pc:sldChg chg="addSp delSp modSp mod">
        <pc:chgData name="Thư Khổng" userId="156dfe02ec736328" providerId="LiveId" clId="{9B3EB58D-41EF-48A4-8275-6E2556A3D0C5}" dt="2022-11-06T13:02:46.421" v="617" actId="166"/>
        <pc:sldMkLst>
          <pc:docMk/>
          <pc:sldMk cId="1135456001" sldId="277"/>
        </pc:sldMkLst>
        <pc:spChg chg="del mod">
          <ac:chgData name="Thư Khổng" userId="156dfe02ec736328" providerId="LiveId" clId="{9B3EB58D-41EF-48A4-8275-6E2556A3D0C5}" dt="2022-11-06T13:02:30.742" v="610" actId="478"/>
          <ac:spMkLst>
            <pc:docMk/>
            <pc:sldMk cId="1135456001" sldId="277"/>
            <ac:spMk id="4" creationId="{7E329646-9831-707F-C67B-71593AFAFADE}"/>
          </ac:spMkLst>
        </pc:spChg>
        <pc:spChg chg="mod ord">
          <ac:chgData name="Thư Khổng" userId="156dfe02ec736328" providerId="LiveId" clId="{9B3EB58D-41EF-48A4-8275-6E2556A3D0C5}" dt="2022-11-06T13:02:46.421" v="617" actId="166"/>
          <ac:spMkLst>
            <pc:docMk/>
            <pc:sldMk cId="1135456001" sldId="277"/>
            <ac:spMk id="5" creationId="{1BB0F888-3A47-0ED6-0DA0-B454717AD8B9}"/>
          </ac:spMkLst>
        </pc:spChg>
        <pc:spChg chg="mod">
          <ac:chgData name="Thư Khổng" userId="156dfe02ec736328" providerId="LiveId" clId="{9B3EB58D-41EF-48A4-8275-6E2556A3D0C5}" dt="2022-11-06T13:02:31.392" v="611"/>
          <ac:spMkLst>
            <pc:docMk/>
            <pc:sldMk cId="1135456001" sldId="277"/>
            <ac:spMk id="6" creationId="{583F0E1E-CAF3-C5A0-8C34-B37A88510A40}"/>
          </ac:spMkLst>
        </pc:spChg>
        <pc:spChg chg="mod">
          <ac:chgData name="Thư Khổng" userId="156dfe02ec736328" providerId="LiveId" clId="{9B3EB58D-41EF-48A4-8275-6E2556A3D0C5}" dt="2022-11-06T09:34:25.475" v="147" actId="403"/>
          <ac:spMkLst>
            <pc:docMk/>
            <pc:sldMk cId="1135456001" sldId="277"/>
            <ac:spMk id="12" creationId="{784D5757-FD23-427D-7526-2B2973411AFD}"/>
          </ac:spMkLst>
        </pc:spChg>
        <pc:spChg chg="mod">
          <ac:chgData name="Thư Khổng" userId="156dfe02ec736328" providerId="LiveId" clId="{9B3EB58D-41EF-48A4-8275-6E2556A3D0C5}" dt="2022-11-06T09:34:32.309" v="148" actId="14100"/>
          <ac:spMkLst>
            <pc:docMk/>
            <pc:sldMk cId="1135456001" sldId="277"/>
            <ac:spMk id="13" creationId="{6919E27D-624B-A9AD-971D-DB3434A55742}"/>
          </ac:spMkLst>
        </pc:spChg>
        <pc:grpChg chg="add mod">
          <ac:chgData name="Thư Khổng" userId="156dfe02ec736328" providerId="LiveId" clId="{9B3EB58D-41EF-48A4-8275-6E2556A3D0C5}" dt="2022-11-06T13:02:36.004" v="615" actId="1036"/>
          <ac:grpSpMkLst>
            <pc:docMk/>
            <pc:sldMk cId="1135456001" sldId="277"/>
            <ac:grpSpMk id="2" creationId="{352044E5-3399-78F4-5897-80962F203543}"/>
          </ac:grpSpMkLst>
        </pc:grpChg>
        <pc:grpChg chg="mod">
          <ac:chgData name="Thư Khổng" userId="156dfe02ec736328" providerId="LiveId" clId="{9B3EB58D-41EF-48A4-8275-6E2556A3D0C5}" dt="2022-11-06T09:56:18.783" v="157" actId="14861"/>
          <ac:grpSpMkLst>
            <pc:docMk/>
            <pc:sldMk cId="1135456001" sldId="277"/>
            <ac:grpSpMk id="10" creationId="{2AEE0A80-F456-E9BD-DE92-C83DFBE3579A}"/>
          </ac:grpSpMkLst>
        </pc:grpChg>
        <pc:picChg chg="mod">
          <ac:chgData name="Thư Khổng" userId="156dfe02ec736328" providerId="LiveId" clId="{9B3EB58D-41EF-48A4-8275-6E2556A3D0C5}" dt="2022-11-06T13:02:31.392" v="611"/>
          <ac:picMkLst>
            <pc:docMk/>
            <pc:sldMk cId="1135456001" sldId="277"/>
            <ac:picMk id="3" creationId="{3BDAC8BE-726C-EFBE-1461-F6E09A5070ED}"/>
          </ac:picMkLst>
        </pc:picChg>
      </pc:sldChg>
      <pc:sldChg chg="addSp delSp modSp mod ord">
        <pc:chgData name="Thư Khổng" userId="156dfe02ec736328" providerId="LiveId" clId="{9B3EB58D-41EF-48A4-8275-6E2556A3D0C5}" dt="2022-11-06T15:49:04.815" v="6017" actId="1076"/>
        <pc:sldMkLst>
          <pc:docMk/>
          <pc:sldMk cId="3466273493" sldId="279"/>
        </pc:sldMkLst>
        <pc:spChg chg="add del mod topLvl">
          <ac:chgData name="Thư Khổng" userId="156dfe02ec736328" providerId="LiveId" clId="{9B3EB58D-41EF-48A4-8275-6E2556A3D0C5}" dt="2022-11-06T14:48:04.032" v="3036" actId="478"/>
          <ac:spMkLst>
            <pc:docMk/>
            <pc:sldMk cId="3466273493" sldId="279"/>
            <ac:spMk id="6" creationId="{C950B724-9711-5E94-30AA-55EE39B15336}"/>
          </ac:spMkLst>
        </pc:spChg>
        <pc:spChg chg="add mod">
          <ac:chgData name="Thư Khổng" userId="156dfe02ec736328" providerId="LiveId" clId="{9B3EB58D-41EF-48A4-8275-6E2556A3D0C5}" dt="2022-11-06T14:48:33.026" v="3037" actId="164"/>
          <ac:spMkLst>
            <pc:docMk/>
            <pc:sldMk cId="3466273493" sldId="279"/>
            <ac:spMk id="12" creationId="{D1F64FF7-225A-E42B-A5F7-29B19022EDB5}"/>
          </ac:spMkLst>
        </pc:spChg>
        <pc:spChg chg="add mod">
          <ac:chgData name="Thư Khổng" userId="156dfe02ec736328" providerId="LiveId" clId="{9B3EB58D-41EF-48A4-8275-6E2556A3D0C5}" dt="2022-11-06T14:50:05.185" v="3137" actId="207"/>
          <ac:spMkLst>
            <pc:docMk/>
            <pc:sldMk cId="3466273493" sldId="279"/>
            <ac:spMk id="14" creationId="{200B5599-7698-C769-7CE3-BD5E32907154}"/>
          </ac:spMkLst>
        </pc:spChg>
        <pc:spChg chg="add mod">
          <ac:chgData name="Thư Khổng" userId="156dfe02ec736328" providerId="LiveId" clId="{9B3EB58D-41EF-48A4-8275-6E2556A3D0C5}" dt="2022-11-06T15:48:51.519" v="6013" actId="20577"/>
          <ac:spMkLst>
            <pc:docMk/>
            <pc:sldMk cId="3466273493" sldId="279"/>
            <ac:spMk id="15" creationId="{0C4CB86E-5C60-E873-F393-EF7C4C823F34}"/>
          </ac:spMkLst>
        </pc:spChg>
        <pc:grpChg chg="add del mod">
          <ac:chgData name="Thư Khổng" userId="156dfe02ec736328" providerId="LiveId" clId="{9B3EB58D-41EF-48A4-8275-6E2556A3D0C5}" dt="2022-11-06T14:48:01.302" v="3035" actId="478"/>
          <ac:grpSpMkLst>
            <pc:docMk/>
            <pc:sldMk cId="3466273493" sldId="279"/>
            <ac:grpSpMk id="7" creationId="{A6BF141D-4FBB-F9DD-C43A-93D1F8B9859A}"/>
          </ac:grpSpMkLst>
        </pc:grpChg>
        <pc:grpChg chg="add mod">
          <ac:chgData name="Thư Khổng" userId="156dfe02ec736328" providerId="LiveId" clId="{9B3EB58D-41EF-48A4-8275-6E2556A3D0C5}" dt="2022-11-06T14:48:37.984" v="3038" actId="1076"/>
          <ac:grpSpMkLst>
            <pc:docMk/>
            <pc:sldMk cId="3466273493" sldId="279"/>
            <ac:grpSpMk id="13" creationId="{67226CC7-5E03-C8EF-33EC-61A3CD0A5B0E}"/>
          </ac:grpSpMkLst>
        </pc:grpChg>
        <pc:picChg chg="add mod">
          <ac:chgData name="Thư Khổng" userId="156dfe02ec736328" providerId="LiveId" clId="{9B3EB58D-41EF-48A4-8275-6E2556A3D0C5}" dt="2022-11-06T15:49:04.815" v="6017" actId="1076"/>
          <ac:picMkLst>
            <pc:docMk/>
            <pc:sldMk cId="3466273493" sldId="279"/>
            <ac:picMk id="3" creationId="{991DEB4E-D4FC-D887-EC20-0319673871CE}"/>
          </ac:picMkLst>
        </pc:picChg>
        <pc:picChg chg="add del mod topLvl">
          <ac:chgData name="Thư Khổng" userId="156dfe02ec736328" providerId="LiveId" clId="{9B3EB58D-41EF-48A4-8275-6E2556A3D0C5}" dt="2022-11-06T14:48:01.302" v="3035" actId="478"/>
          <ac:picMkLst>
            <pc:docMk/>
            <pc:sldMk cId="3466273493" sldId="279"/>
            <ac:picMk id="5" creationId="{8A1D811A-B572-8C4D-6149-3BAC146FFA77}"/>
          </ac:picMkLst>
        </pc:picChg>
        <pc:picChg chg="add del mod">
          <ac:chgData name="Thư Khổng" userId="156dfe02ec736328" providerId="LiveId" clId="{9B3EB58D-41EF-48A4-8275-6E2556A3D0C5}" dt="2022-11-06T14:47:28.023" v="3023" actId="478"/>
          <ac:picMkLst>
            <pc:docMk/>
            <pc:sldMk cId="3466273493" sldId="279"/>
            <ac:picMk id="9" creationId="{5CF1183A-6453-99C1-5F5B-F3392D2302EE}"/>
          </ac:picMkLst>
        </pc:picChg>
        <pc:picChg chg="add mod">
          <ac:chgData name="Thư Khổng" userId="156dfe02ec736328" providerId="LiveId" clId="{9B3EB58D-41EF-48A4-8275-6E2556A3D0C5}" dt="2022-11-06T14:48:33.026" v="3037" actId="164"/>
          <ac:picMkLst>
            <pc:docMk/>
            <pc:sldMk cId="3466273493" sldId="279"/>
            <ac:picMk id="11" creationId="{6CCE105E-F6D0-F8B7-8CEE-1CB8460DAC95}"/>
          </ac:picMkLst>
        </pc:picChg>
      </pc:sldChg>
      <pc:sldChg chg="addSp delSp modSp mod modTransition modAnim">
        <pc:chgData name="Thư Khổng" userId="156dfe02ec736328" providerId="LiveId" clId="{9B3EB58D-41EF-48A4-8275-6E2556A3D0C5}" dt="2022-11-06T13:20:03.563" v="767"/>
        <pc:sldMkLst>
          <pc:docMk/>
          <pc:sldMk cId="1978886269" sldId="280"/>
        </pc:sldMkLst>
        <pc:spChg chg="mod">
          <ac:chgData name="Thư Khổng" userId="156dfe02ec736328" providerId="LiveId" clId="{9B3EB58D-41EF-48A4-8275-6E2556A3D0C5}" dt="2022-11-06T13:17:13.082" v="749" actId="1076"/>
          <ac:spMkLst>
            <pc:docMk/>
            <pc:sldMk cId="1978886269" sldId="280"/>
            <ac:spMk id="3" creationId="{A14044D6-EEF2-A93A-5571-88A3A86530FC}"/>
          </ac:spMkLst>
        </pc:spChg>
        <pc:spChg chg="mod">
          <ac:chgData name="Thư Khổng" userId="156dfe02ec736328" providerId="LiveId" clId="{9B3EB58D-41EF-48A4-8275-6E2556A3D0C5}" dt="2022-11-06T13:17:13.082" v="749" actId="1076"/>
          <ac:spMkLst>
            <pc:docMk/>
            <pc:sldMk cId="1978886269" sldId="280"/>
            <ac:spMk id="4" creationId="{5E358CA8-3EE6-839D-B390-CFAA26A6C0DE}"/>
          </ac:spMkLst>
        </pc:spChg>
        <pc:spChg chg="mod">
          <ac:chgData name="Thư Khổng" userId="156dfe02ec736328" providerId="LiveId" clId="{9B3EB58D-41EF-48A4-8275-6E2556A3D0C5}" dt="2022-11-06T13:16:39.775" v="748" actId="404"/>
          <ac:spMkLst>
            <pc:docMk/>
            <pc:sldMk cId="1978886269" sldId="280"/>
            <ac:spMk id="5" creationId="{CB83231F-CE1F-7983-FD9E-69A6B766A871}"/>
          </ac:spMkLst>
        </pc:spChg>
        <pc:spChg chg="mod">
          <ac:chgData name="Thư Khổng" userId="156dfe02ec736328" providerId="LiveId" clId="{9B3EB58D-41EF-48A4-8275-6E2556A3D0C5}" dt="2022-11-06T13:17:13.082" v="749" actId="1076"/>
          <ac:spMkLst>
            <pc:docMk/>
            <pc:sldMk cId="1978886269" sldId="280"/>
            <ac:spMk id="6" creationId="{51505EBB-10B7-886B-15BF-A6A0DE37AF1D}"/>
          </ac:spMkLst>
        </pc:spChg>
        <pc:spChg chg="mod">
          <ac:chgData name="Thư Khổng" userId="156dfe02ec736328" providerId="LiveId" clId="{9B3EB58D-41EF-48A4-8275-6E2556A3D0C5}" dt="2022-11-06T13:16:39.775" v="748" actId="404"/>
          <ac:spMkLst>
            <pc:docMk/>
            <pc:sldMk cId="1978886269" sldId="280"/>
            <ac:spMk id="7" creationId="{85F3DBBD-9038-C6CC-4863-64ED6B298E54}"/>
          </ac:spMkLst>
        </pc:spChg>
        <pc:spChg chg="mod">
          <ac:chgData name="Thư Khổng" userId="156dfe02ec736328" providerId="LiveId" clId="{9B3EB58D-41EF-48A4-8275-6E2556A3D0C5}" dt="2022-11-06T13:17:13.082" v="749" actId="1076"/>
          <ac:spMkLst>
            <pc:docMk/>
            <pc:sldMk cId="1978886269" sldId="280"/>
            <ac:spMk id="8" creationId="{1193F483-EF43-2110-47A0-CAD263034446}"/>
          </ac:spMkLst>
        </pc:spChg>
        <pc:spChg chg="mod">
          <ac:chgData name="Thư Khổng" userId="156dfe02ec736328" providerId="LiveId" clId="{9B3EB58D-41EF-48A4-8275-6E2556A3D0C5}" dt="2022-11-06T13:17:13.082" v="749" actId="1076"/>
          <ac:spMkLst>
            <pc:docMk/>
            <pc:sldMk cId="1978886269" sldId="280"/>
            <ac:spMk id="9" creationId="{AE1A3A8C-E909-6CD6-B30C-A40717C93EF9}"/>
          </ac:spMkLst>
        </pc:spChg>
        <pc:spChg chg="mod">
          <ac:chgData name="Thư Khổng" userId="156dfe02ec736328" providerId="LiveId" clId="{9B3EB58D-41EF-48A4-8275-6E2556A3D0C5}" dt="2022-11-06T13:17:13.082" v="749" actId="1076"/>
          <ac:spMkLst>
            <pc:docMk/>
            <pc:sldMk cId="1978886269" sldId="280"/>
            <ac:spMk id="10" creationId="{70C8A211-75E1-6871-4516-17D2895FDF47}"/>
          </ac:spMkLst>
        </pc:spChg>
        <pc:spChg chg="mod">
          <ac:chgData name="Thư Khổng" userId="156dfe02ec736328" providerId="LiveId" clId="{9B3EB58D-41EF-48A4-8275-6E2556A3D0C5}" dt="2022-11-06T13:17:13.082" v="749" actId="1076"/>
          <ac:spMkLst>
            <pc:docMk/>
            <pc:sldMk cId="1978886269" sldId="280"/>
            <ac:spMk id="11" creationId="{6B20E4C4-7576-986A-C179-97DFC415D883}"/>
          </ac:spMkLst>
        </pc:spChg>
        <pc:spChg chg="mod">
          <ac:chgData name="Thư Khổng" userId="156dfe02ec736328" providerId="LiveId" clId="{9B3EB58D-41EF-48A4-8275-6E2556A3D0C5}" dt="2022-11-06T13:17:13.082" v="749" actId="1076"/>
          <ac:spMkLst>
            <pc:docMk/>
            <pc:sldMk cId="1978886269" sldId="280"/>
            <ac:spMk id="14" creationId="{0165C0A7-4325-B7BF-21CC-8F71686D5043}"/>
          </ac:spMkLst>
        </pc:spChg>
        <pc:spChg chg="mod">
          <ac:chgData name="Thư Khổng" userId="156dfe02ec736328" providerId="LiveId" clId="{9B3EB58D-41EF-48A4-8275-6E2556A3D0C5}" dt="2022-11-06T13:17:13.082" v="749" actId="1076"/>
          <ac:spMkLst>
            <pc:docMk/>
            <pc:sldMk cId="1978886269" sldId="280"/>
            <ac:spMk id="17" creationId="{C73D5136-AF6B-25BE-78EE-6C64015AB58B}"/>
          </ac:spMkLst>
        </pc:spChg>
        <pc:spChg chg="del mod">
          <ac:chgData name="Thư Khổng" userId="156dfe02ec736328" providerId="LiveId" clId="{9B3EB58D-41EF-48A4-8275-6E2556A3D0C5}" dt="2022-11-06T13:12:10.056" v="710" actId="478"/>
          <ac:spMkLst>
            <pc:docMk/>
            <pc:sldMk cId="1978886269" sldId="280"/>
            <ac:spMk id="19" creationId="{F48525E0-E586-C266-C398-5C9A63CB76A0}"/>
          </ac:spMkLst>
        </pc:spChg>
        <pc:spChg chg="mod">
          <ac:chgData name="Thư Khổng" userId="156dfe02ec736328" providerId="LiveId" clId="{9B3EB58D-41EF-48A4-8275-6E2556A3D0C5}" dt="2022-11-06T13:15:19.014" v="740" actId="1076"/>
          <ac:spMkLst>
            <pc:docMk/>
            <pc:sldMk cId="1978886269" sldId="280"/>
            <ac:spMk id="24" creationId="{624B2D0B-615B-20A3-678E-1E44ECFA7AA3}"/>
          </ac:spMkLst>
        </pc:spChg>
        <pc:grpChg chg="add mod">
          <ac:chgData name="Thư Khổng" userId="156dfe02ec736328" providerId="LiveId" clId="{9B3EB58D-41EF-48A4-8275-6E2556A3D0C5}" dt="2022-11-06T13:17:13.082" v="749" actId="1076"/>
          <ac:grpSpMkLst>
            <pc:docMk/>
            <pc:sldMk cId="1978886269" sldId="280"/>
            <ac:grpSpMk id="2" creationId="{271AB929-6FF5-4DFD-7C01-F73F888BFAA0}"/>
          </ac:grpSpMkLst>
        </pc:grpChg>
        <pc:grpChg chg="mod">
          <ac:chgData name="Thư Khổng" userId="156dfe02ec736328" providerId="LiveId" clId="{9B3EB58D-41EF-48A4-8275-6E2556A3D0C5}" dt="2022-11-06T13:11:49.104" v="706" actId="1076"/>
          <ac:grpSpMkLst>
            <pc:docMk/>
            <pc:sldMk cId="1978886269" sldId="280"/>
            <ac:grpSpMk id="21" creationId="{2D78B752-7822-024D-857F-48A94F5C0EBD}"/>
          </ac:grpSpMkLst>
        </pc:grpChg>
      </pc:sldChg>
      <pc:sldChg chg="addSp delSp modSp new mod modAnim">
        <pc:chgData name="Thư Khổng" userId="156dfe02ec736328" providerId="LiveId" clId="{9B3EB58D-41EF-48A4-8275-6E2556A3D0C5}" dt="2022-11-06T15:52:51.120" v="6023" actId="1076"/>
        <pc:sldMkLst>
          <pc:docMk/>
          <pc:sldMk cId="361325177" sldId="281"/>
        </pc:sldMkLst>
        <pc:spChg chg="add mod">
          <ac:chgData name="Thư Khổng" userId="156dfe02ec736328" providerId="LiveId" clId="{9B3EB58D-41EF-48A4-8275-6E2556A3D0C5}" dt="2022-11-06T14:01:25.041" v="2757" actId="1076"/>
          <ac:spMkLst>
            <pc:docMk/>
            <pc:sldMk cId="361325177" sldId="281"/>
            <ac:spMk id="2" creationId="{F72DB7D5-711F-5F39-08FB-50371554A2AB}"/>
          </ac:spMkLst>
        </pc:spChg>
        <pc:spChg chg="add mod">
          <ac:chgData name="Thư Khổng" userId="156dfe02ec736328" providerId="LiveId" clId="{9B3EB58D-41EF-48A4-8275-6E2556A3D0C5}" dt="2022-11-06T14:01:25.041" v="2757" actId="1076"/>
          <ac:spMkLst>
            <pc:docMk/>
            <pc:sldMk cId="361325177" sldId="281"/>
            <ac:spMk id="3" creationId="{5E9C37A7-C2DA-99A6-BFD0-283BD56DAA8A}"/>
          </ac:spMkLst>
        </pc:spChg>
        <pc:spChg chg="add mod">
          <ac:chgData name="Thư Khổng" userId="156dfe02ec736328" providerId="LiveId" clId="{9B3EB58D-41EF-48A4-8275-6E2556A3D0C5}" dt="2022-11-06T14:01:25.041" v="2757" actId="1076"/>
          <ac:spMkLst>
            <pc:docMk/>
            <pc:sldMk cId="361325177" sldId="281"/>
            <ac:spMk id="4" creationId="{758ADBEF-C62B-9BD9-D46D-826636CE45C4}"/>
          </ac:spMkLst>
        </pc:spChg>
        <pc:spChg chg="add mod">
          <ac:chgData name="Thư Khổng" userId="156dfe02ec736328" providerId="LiveId" clId="{9B3EB58D-41EF-48A4-8275-6E2556A3D0C5}" dt="2022-11-06T14:01:52.987" v="2761" actId="1076"/>
          <ac:spMkLst>
            <pc:docMk/>
            <pc:sldMk cId="361325177" sldId="281"/>
            <ac:spMk id="5" creationId="{BB3AC6D4-DB73-B8E2-DB9D-CF3EDF9F35ED}"/>
          </ac:spMkLst>
        </pc:spChg>
        <pc:spChg chg="add mod">
          <ac:chgData name="Thư Khổng" userId="156dfe02ec736328" providerId="LiveId" clId="{9B3EB58D-41EF-48A4-8275-6E2556A3D0C5}" dt="2022-11-06T14:01:52.987" v="2761" actId="1076"/>
          <ac:spMkLst>
            <pc:docMk/>
            <pc:sldMk cId="361325177" sldId="281"/>
            <ac:spMk id="6" creationId="{19A8E40E-5D02-9460-FD42-1C0ABC2BE875}"/>
          </ac:spMkLst>
        </pc:spChg>
        <pc:spChg chg="add mod">
          <ac:chgData name="Thư Khổng" userId="156dfe02ec736328" providerId="LiveId" clId="{9B3EB58D-41EF-48A4-8275-6E2556A3D0C5}" dt="2022-11-06T14:01:52.987" v="2761" actId="1076"/>
          <ac:spMkLst>
            <pc:docMk/>
            <pc:sldMk cId="361325177" sldId="281"/>
            <ac:spMk id="7" creationId="{EDB5F7B0-3942-5D5F-A912-F5805D8D5CF3}"/>
          </ac:spMkLst>
        </pc:spChg>
        <pc:spChg chg="add mod">
          <ac:chgData name="Thư Khổng" userId="156dfe02ec736328" providerId="LiveId" clId="{9B3EB58D-41EF-48A4-8275-6E2556A3D0C5}" dt="2022-11-06T14:01:58.906" v="2762" actId="1076"/>
          <ac:spMkLst>
            <pc:docMk/>
            <pc:sldMk cId="361325177" sldId="281"/>
            <ac:spMk id="8" creationId="{E13E9065-7A72-0B70-DD15-B3068C443B6C}"/>
          </ac:spMkLst>
        </pc:spChg>
        <pc:spChg chg="add mod">
          <ac:chgData name="Thư Khổng" userId="156dfe02ec736328" providerId="LiveId" clId="{9B3EB58D-41EF-48A4-8275-6E2556A3D0C5}" dt="2022-11-06T14:01:58.906" v="2762" actId="1076"/>
          <ac:spMkLst>
            <pc:docMk/>
            <pc:sldMk cId="361325177" sldId="281"/>
            <ac:spMk id="9" creationId="{DBCD3C4F-C6E6-1472-980A-260646356202}"/>
          </ac:spMkLst>
        </pc:spChg>
        <pc:spChg chg="add mod">
          <ac:chgData name="Thư Khổng" userId="156dfe02ec736328" providerId="LiveId" clId="{9B3EB58D-41EF-48A4-8275-6E2556A3D0C5}" dt="2022-11-06T14:01:58.906" v="2762" actId="1076"/>
          <ac:spMkLst>
            <pc:docMk/>
            <pc:sldMk cId="361325177" sldId="281"/>
            <ac:spMk id="10" creationId="{B7CF0CFF-FA15-38B5-4B79-FAA82B78A13E}"/>
          </ac:spMkLst>
        </pc:spChg>
        <pc:spChg chg="add mod">
          <ac:chgData name="Thư Khổng" userId="156dfe02ec736328" providerId="LiveId" clId="{9B3EB58D-41EF-48A4-8275-6E2556A3D0C5}" dt="2022-11-06T14:02:37.266" v="2785" actId="1037"/>
          <ac:spMkLst>
            <pc:docMk/>
            <pc:sldMk cId="361325177" sldId="281"/>
            <ac:spMk id="11" creationId="{9D5FE257-CEAC-42A5-EB0F-CB9AF84F4DAF}"/>
          </ac:spMkLst>
        </pc:spChg>
        <pc:spChg chg="add mod">
          <ac:chgData name="Thư Khổng" userId="156dfe02ec736328" providerId="LiveId" clId="{9B3EB58D-41EF-48A4-8275-6E2556A3D0C5}" dt="2022-11-06T15:52:44.820" v="6021" actId="1076"/>
          <ac:spMkLst>
            <pc:docMk/>
            <pc:sldMk cId="361325177" sldId="281"/>
            <ac:spMk id="12" creationId="{CA44A05A-5A89-2F98-7710-473AB8C29238}"/>
          </ac:spMkLst>
        </pc:spChg>
        <pc:spChg chg="add mod">
          <ac:chgData name="Thư Khổng" userId="156dfe02ec736328" providerId="LiveId" clId="{9B3EB58D-41EF-48A4-8275-6E2556A3D0C5}" dt="2022-11-06T15:52:47.133" v="6022" actId="1076"/>
          <ac:spMkLst>
            <pc:docMk/>
            <pc:sldMk cId="361325177" sldId="281"/>
            <ac:spMk id="13" creationId="{506A9D26-61B3-76F2-4BB6-824B402D212D}"/>
          </ac:spMkLst>
        </pc:spChg>
        <pc:spChg chg="add mod">
          <ac:chgData name="Thư Khổng" userId="156dfe02ec736328" providerId="LiveId" clId="{9B3EB58D-41EF-48A4-8275-6E2556A3D0C5}" dt="2022-11-06T14:01:25.041" v="2757" actId="1076"/>
          <ac:spMkLst>
            <pc:docMk/>
            <pc:sldMk cId="361325177" sldId="281"/>
            <ac:spMk id="14" creationId="{1B1C2D4D-24EE-5F68-C515-EDEDB285081D}"/>
          </ac:spMkLst>
        </pc:spChg>
        <pc:spChg chg="add mod">
          <ac:chgData name="Thư Khổng" userId="156dfe02ec736328" providerId="LiveId" clId="{9B3EB58D-41EF-48A4-8275-6E2556A3D0C5}" dt="2022-11-06T14:01:25.041" v="2757" actId="1076"/>
          <ac:spMkLst>
            <pc:docMk/>
            <pc:sldMk cId="361325177" sldId="281"/>
            <ac:spMk id="15" creationId="{B293ED16-F401-A203-A06B-D91030351758}"/>
          </ac:spMkLst>
        </pc:spChg>
        <pc:spChg chg="add mod">
          <ac:chgData name="Thư Khổng" userId="156dfe02ec736328" providerId="LiveId" clId="{9B3EB58D-41EF-48A4-8275-6E2556A3D0C5}" dt="2022-11-06T14:01:52.987" v="2761" actId="1076"/>
          <ac:spMkLst>
            <pc:docMk/>
            <pc:sldMk cId="361325177" sldId="281"/>
            <ac:spMk id="16" creationId="{76CEC599-DDA2-6B70-7885-2D53721B2967}"/>
          </ac:spMkLst>
        </pc:spChg>
        <pc:spChg chg="add mod">
          <ac:chgData name="Thư Khổng" userId="156dfe02ec736328" providerId="LiveId" clId="{9B3EB58D-41EF-48A4-8275-6E2556A3D0C5}" dt="2022-11-06T14:01:58.906" v="2762" actId="1076"/>
          <ac:spMkLst>
            <pc:docMk/>
            <pc:sldMk cId="361325177" sldId="281"/>
            <ac:spMk id="17" creationId="{7A4745A8-F294-A306-AA0E-6C5D220E1020}"/>
          </ac:spMkLst>
        </pc:spChg>
        <pc:spChg chg="add mod">
          <ac:chgData name="Thư Khổng" userId="156dfe02ec736328" providerId="LiveId" clId="{9B3EB58D-41EF-48A4-8275-6E2556A3D0C5}" dt="2022-11-06T14:02:37.266" v="2785" actId="1037"/>
          <ac:spMkLst>
            <pc:docMk/>
            <pc:sldMk cId="361325177" sldId="281"/>
            <ac:spMk id="18" creationId="{F4E398B6-DB14-4E09-B8C6-AB856F272DE8}"/>
          </ac:spMkLst>
        </pc:spChg>
        <pc:spChg chg="add mod">
          <ac:chgData name="Thư Khổng" userId="156dfe02ec736328" providerId="LiveId" clId="{9B3EB58D-41EF-48A4-8275-6E2556A3D0C5}" dt="2022-11-06T14:01:25.041" v="2757" actId="1076"/>
          <ac:spMkLst>
            <pc:docMk/>
            <pc:sldMk cId="361325177" sldId="281"/>
            <ac:spMk id="19" creationId="{FA41084D-35F6-5425-E2C6-84D08B4720CE}"/>
          </ac:spMkLst>
        </pc:spChg>
        <pc:spChg chg="add del mod">
          <ac:chgData name="Thư Khổng" userId="156dfe02ec736328" providerId="LiveId" clId="{9B3EB58D-41EF-48A4-8275-6E2556A3D0C5}" dt="2022-11-06T13:41:12.020" v="1183" actId="478"/>
          <ac:spMkLst>
            <pc:docMk/>
            <pc:sldMk cId="361325177" sldId="281"/>
            <ac:spMk id="20" creationId="{B251DC9A-EA90-6DBD-7D61-DAC31026F8B2}"/>
          </ac:spMkLst>
        </pc:spChg>
        <pc:spChg chg="add del mod">
          <ac:chgData name="Thư Khổng" userId="156dfe02ec736328" providerId="LiveId" clId="{9B3EB58D-41EF-48A4-8275-6E2556A3D0C5}" dt="2022-11-06T13:41:48.801" v="1258" actId="478"/>
          <ac:spMkLst>
            <pc:docMk/>
            <pc:sldMk cId="361325177" sldId="281"/>
            <ac:spMk id="21" creationId="{8FFFF277-7384-8719-C00E-7F8D376D8968}"/>
          </ac:spMkLst>
        </pc:spChg>
        <pc:spChg chg="add mod">
          <ac:chgData name="Thư Khổng" userId="156dfe02ec736328" providerId="LiveId" clId="{9B3EB58D-41EF-48A4-8275-6E2556A3D0C5}" dt="2022-11-06T14:01:52.987" v="2761" actId="1076"/>
          <ac:spMkLst>
            <pc:docMk/>
            <pc:sldMk cId="361325177" sldId="281"/>
            <ac:spMk id="22" creationId="{4C7B020C-FC20-A2C3-52E2-96ED2FE73F20}"/>
          </ac:spMkLst>
        </pc:spChg>
        <pc:spChg chg="add mod">
          <ac:chgData name="Thư Khổng" userId="156dfe02ec736328" providerId="LiveId" clId="{9B3EB58D-41EF-48A4-8275-6E2556A3D0C5}" dt="2022-11-06T14:05:20.968" v="2801" actId="1038"/>
          <ac:spMkLst>
            <pc:docMk/>
            <pc:sldMk cId="361325177" sldId="281"/>
            <ac:spMk id="23" creationId="{DB595247-0FEF-A25B-7F1B-514300D5AA31}"/>
          </ac:spMkLst>
        </pc:spChg>
        <pc:spChg chg="add mod">
          <ac:chgData name="Thư Khổng" userId="156dfe02ec736328" providerId="LiveId" clId="{9B3EB58D-41EF-48A4-8275-6E2556A3D0C5}" dt="2022-11-06T14:01:52.987" v="2761" actId="1076"/>
          <ac:spMkLst>
            <pc:docMk/>
            <pc:sldMk cId="361325177" sldId="281"/>
            <ac:spMk id="24" creationId="{0CADA500-4B11-F754-6921-6FD1FC5C5D2B}"/>
          </ac:spMkLst>
        </pc:spChg>
        <pc:spChg chg="add del mod">
          <ac:chgData name="Thư Khổng" userId="156dfe02ec736328" providerId="LiveId" clId="{9B3EB58D-41EF-48A4-8275-6E2556A3D0C5}" dt="2022-11-06T13:49:58.265" v="1692" actId="478"/>
          <ac:spMkLst>
            <pc:docMk/>
            <pc:sldMk cId="361325177" sldId="281"/>
            <ac:spMk id="25" creationId="{9C2CC4BC-C4DB-AB86-9A27-38C65CA997BC}"/>
          </ac:spMkLst>
        </pc:spChg>
        <pc:spChg chg="add mod">
          <ac:chgData name="Thư Khổng" userId="156dfe02ec736328" providerId="LiveId" clId="{9B3EB58D-41EF-48A4-8275-6E2556A3D0C5}" dt="2022-11-06T14:01:58.906" v="2762" actId="1076"/>
          <ac:spMkLst>
            <pc:docMk/>
            <pc:sldMk cId="361325177" sldId="281"/>
            <ac:spMk id="26" creationId="{6D0812BA-C2EC-AA26-63C2-254901D64A2F}"/>
          </ac:spMkLst>
        </pc:spChg>
        <pc:spChg chg="add mod">
          <ac:chgData name="Thư Khổng" userId="156dfe02ec736328" providerId="LiveId" clId="{9B3EB58D-41EF-48A4-8275-6E2556A3D0C5}" dt="2022-11-06T14:01:58.906" v="2762" actId="1076"/>
          <ac:spMkLst>
            <pc:docMk/>
            <pc:sldMk cId="361325177" sldId="281"/>
            <ac:spMk id="27" creationId="{1F805A74-ACA7-DE11-1B5B-A7A530D210FF}"/>
          </ac:spMkLst>
        </pc:spChg>
        <pc:spChg chg="add del mod">
          <ac:chgData name="Thư Khổng" userId="156dfe02ec736328" providerId="LiveId" clId="{9B3EB58D-41EF-48A4-8275-6E2556A3D0C5}" dt="2022-11-06T13:54:26.888" v="2071" actId="478"/>
          <ac:spMkLst>
            <pc:docMk/>
            <pc:sldMk cId="361325177" sldId="281"/>
            <ac:spMk id="28" creationId="{3EA10CA2-6634-E1E2-B0B8-8F49E835D226}"/>
          </ac:spMkLst>
        </pc:spChg>
        <pc:spChg chg="add del mod">
          <ac:chgData name="Thư Khổng" userId="156dfe02ec736328" providerId="LiveId" clId="{9B3EB58D-41EF-48A4-8275-6E2556A3D0C5}" dt="2022-11-06T13:52:38.400" v="1977" actId="478"/>
          <ac:spMkLst>
            <pc:docMk/>
            <pc:sldMk cId="361325177" sldId="281"/>
            <ac:spMk id="29" creationId="{6FE34970-37BF-095A-43C0-999F59068E77}"/>
          </ac:spMkLst>
        </pc:spChg>
        <pc:spChg chg="add mod">
          <ac:chgData name="Thư Khổng" userId="156dfe02ec736328" providerId="LiveId" clId="{9B3EB58D-41EF-48A4-8275-6E2556A3D0C5}" dt="2022-11-06T14:02:37.266" v="2785" actId="1037"/>
          <ac:spMkLst>
            <pc:docMk/>
            <pc:sldMk cId="361325177" sldId="281"/>
            <ac:spMk id="30" creationId="{5D55EEF2-C70A-95AF-994B-2C90A78DC2D5}"/>
          </ac:spMkLst>
        </pc:spChg>
        <pc:spChg chg="add mod">
          <ac:chgData name="Thư Khổng" userId="156dfe02ec736328" providerId="LiveId" clId="{9B3EB58D-41EF-48A4-8275-6E2556A3D0C5}" dt="2022-11-06T14:07:09.741" v="2812" actId="1076"/>
          <ac:spMkLst>
            <pc:docMk/>
            <pc:sldMk cId="361325177" sldId="281"/>
            <ac:spMk id="31" creationId="{A873CA23-715F-3D60-C209-868932F73E3D}"/>
          </ac:spMkLst>
        </pc:spChg>
        <pc:spChg chg="add del mod">
          <ac:chgData name="Thư Khổng" userId="156dfe02ec736328" providerId="LiveId" clId="{9B3EB58D-41EF-48A4-8275-6E2556A3D0C5}" dt="2022-11-06T14:00:47.084" v="2693" actId="478"/>
          <ac:spMkLst>
            <pc:docMk/>
            <pc:sldMk cId="361325177" sldId="281"/>
            <ac:spMk id="32" creationId="{74EF3DD8-C836-2B2F-BF55-30F79CE5695C}"/>
          </ac:spMkLst>
        </pc:spChg>
        <pc:spChg chg="add del mod">
          <ac:chgData name="Thư Khổng" userId="156dfe02ec736328" providerId="LiveId" clId="{9B3EB58D-41EF-48A4-8275-6E2556A3D0C5}" dt="2022-11-06T13:57:01.451" v="2185" actId="478"/>
          <ac:spMkLst>
            <pc:docMk/>
            <pc:sldMk cId="361325177" sldId="281"/>
            <ac:spMk id="33" creationId="{D8E4EF31-17EF-53D3-72D3-99676A1F869D}"/>
          </ac:spMkLst>
        </pc:spChg>
        <pc:spChg chg="add mod">
          <ac:chgData name="Thư Khổng" userId="156dfe02ec736328" providerId="LiveId" clId="{9B3EB58D-41EF-48A4-8275-6E2556A3D0C5}" dt="2022-11-06T14:01:25.041" v="2757" actId="1076"/>
          <ac:spMkLst>
            <pc:docMk/>
            <pc:sldMk cId="361325177" sldId="281"/>
            <ac:spMk id="34" creationId="{631E500C-FFA8-94A0-309F-635BDB2C340D}"/>
          </ac:spMkLst>
        </pc:spChg>
        <pc:spChg chg="add mod">
          <ac:chgData name="Thư Khổng" userId="156dfe02ec736328" providerId="LiveId" clId="{9B3EB58D-41EF-48A4-8275-6E2556A3D0C5}" dt="2022-11-06T14:01:25.041" v="2757" actId="1076"/>
          <ac:spMkLst>
            <pc:docMk/>
            <pc:sldMk cId="361325177" sldId="281"/>
            <ac:spMk id="35" creationId="{2028E810-773A-024B-CF1D-3A571D8DEC46}"/>
          </ac:spMkLst>
        </pc:spChg>
        <pc:spChg chg="add del mod">
          <ac:chgData name="Thư Khổng" userId="156dfe02ec736328" providerId="LiveId" clId="{9B3EB58D-41EF-48A4-8275-6E2556A3D0C5}" dt="2022-11-06T13:41:14.314" v="1184" actId="478"/>
          <ac:spMkLst>
            <pc:docMk/>
            <pc:sldMk cId="361325177" sldId="281"/>
            <ac:spMk id="36" creationId="{CEC92678-403F-69C7-7B2A-026FED9016B5}"/>
          </ac:spMkLst>
        </pc:spChg>
        <pc:spChg chg="add mod">
          <ac:chgData name="Thư Khổng" userId="156dfe02ec736328" providerId="LiveId" clId="{9B3EB58D-41EF-48A4-8275-6E2556A3D0C5}" dt="2022-11-06T14:01:52.987" v="2761" actId="1076"/>
          <ac:spMkLst>
            <pc:docMk/>
            <pc:sldMk cId="361325177" sldId="281"/>
            <ac:spMk id="37" creationId="{C97E7D8B-B073-EC75-BD87-0C204754CA79}"/>
          </ac:spMkLst>
        </pc:spChg>
        <pc:spChg chg="add mod">
          <ac:chgData name="Thư Khổng" userId="156dfe02ec736328" providerId="LiveId" clId="{9B3EB58D-41EF-48A4-8275-6E2556A3D0C5}" dt="2022-11-06T14:05:20.968" v="2801" actId="1038"/>
          <ac:spMkLst>
            <pc:docMk/>
            <pc:sldMk cId="361325177" sldId="281"/>
            <ac:spMk id="38" creationId="{0A4939E7-BF4E-1C98-4FA1-0A5DAD53E970}"/>
          </ac:spMkLst>
        </pc:spChg>
        <pc:spChg chg="add mod">
          <ac:chgData name="Thư Khổng" userId="156dfe02ec736328" providerId="LiveId" clId="{9B3EB58D-41EF-48A4-8275-6E2556A3D0C5}" dt="2022-11-06T14:01:52.987" v="2761" actId="1076"/>
          <ac:spMkLst>
            <pc:docMk/>
            <pc:sldMk cId="361325177" sldId="281"/>
            <ac:spMk id="39" creationId="{B7223681-A753-94F5-444F-039EF7E5095F}"/>
          </ac:spMkLst>
        </pc:spChg>
        <pc:spChg chg="add mod">
          <ac:chgData name="Thư Khổng" userId="156dfe02ec736328" providerId="LiveId" clId="{9B3EB58D-41EF-48A4-8275-6E2556A3D0C5}" dt="2022-11-06T14:01:58.906" v="2762" actId="1076"/>
          <ac:spMkLst>
            <pc:docMk/>
            <pc:sldMk cId="361325177" sldId="281"/>
            <ac:spMk id="40" creationId="{76DDC1CA-B3A1-89EE-2D60-CAF642E089A1}"/>
          </ac:spMkLst>
        </pc:spChg>
        <pc:spChg chg="add mod">
          <ac:chgData name="Thư Khổng" userId="156dfe02ec736328" providerId="LiveId" clId="{9B3EB58D-41EF-48A4-8275-6E2556A3D0C5}" dt="2022-11-06T14:01:58.906" v="2762" actId="1076"/>
          <ac:spMkLst>
            <pc:docMk/>
            <pc:sldMk cId="361325177" sldId="281"/>
            <ac:spMk id="41" creationId="{2BBE3708-3894-D851-C9A6-4C9F8E85E6CB}"/>
          </ac:spMkLst>
        </pc:spChg>
        <pc:spChg chg="add del mod">
          <ac:chgData name="Thư Khổng" userId="156dfe02ec736328" providerId="LiveId" clId="{9B3EB58D-41EF-48A4-8275-6E2556A3D0C5}" dt="2022-11-06T13:54:29.238" v="2072" actId="478"/>
          <ac:spMkLst>
            <pc:docMk/>
            <pc:sldMk cId="361325177" sldId="281"/>
            <ac:spMk id="42" creationId="{744BA141-D67E-B2B2-F40F-B22D99BC5CF5}"/>
          </ac:spMkLst>
        </pc:spChg>
        <pc:spChg chg="add mod">
          <ac:chgData name="Thư Khổng" userId="156dfe02ec736328" providerId="LiveId" clId="{9B3EB58D-41EF-48A4-8275-6E2556A3D0C5}" dt="2022-11-06T14:02:37.266" v="2785" actId="1037"/>
          <ac:spMkLst>
            <pc:docMk/>
            <pc:sldMk cId="361325177" sldId="281"/>
            <ac:spMk id="43" creationId="{BC19FD42-4D65-BD7C-DD25-78A1D3B3C2A8}"/>
          </ac:spMkLst>
        </pc:spChg>
        <pc:spChg chg="add mod">
          <ac:chgData name="Thư Khổng" userId="156dfe02ec736328" providerId="LiveId" clId="{9B3EB58D-41EF-48A4-8275-6E2556A3D0C5}" dt="2022-11-06T14:07:09.741" v="2812" actId="1076"/>
          <ac:spMkLst>
            <pc:docMk/>
            <pc:sldMk cId="361325177" sldId="281"/>
            <ac:spMk id="44" creationId="{4D81A40A-5FA1-0125-A58C-E40B8BDCF68B}"/>
          </ac:spMkLst>
        </pc:spChg>
        <pc:spChg chg="add del mod">
          <ac:chgData name="Thư Khổng" userId="156dfe02ec736328" providerId="LiveId" clId="{9B3EB58D-41EF-48A4-8275-6E2556A3D0C5}" dt="2022-11-06T14:00:49.082" v="2694" actId="478"/>
          <ac:spMkLst>
            <pc:docMk/>
            <pc:sldMk cId="361325177" sldId="281"/>
            <ac:spMk id="45" creationId="{741BAA30-DA34-6165-005A-73F84B2696F0}"/>
          </ac:spMkLst>
        </pc:spChg>
        <pc:spChg chg="add mod">
          <ac:chgData name="Thư Khổng" userId="156dfe02ec736328" providerId="LiveId" clId="{9B3EB58D-41EF-48A4-8275-6E2556A3D0C5}" dt="2022-11-06T14:02:41.467" v="2786" actId="1076"/>
          <ac:spMkLst>
            <pc:docMk/>
            <pc:sldMk cId="361325177" sldId="281"/>
            <ac:spMk id="47" creationId="{8C9B3279-3541-02B8-CED1-937301C6C27F}"/>
          </ac:spMkLst>
        </pc:spChg>
        <pc:spChg chg="add mod">
          <ac:chgData name="Thư Khổng" userId="156dfe02ec736328" providerId="LiveId" clId="{9B3EB58D-41EF-48A4-8275-6E2556A3D0C5}" dt="2022-11-06T14:02:21.338" v="2766" actId="208"/>
          <ac:spMkLst>
            <pc:docMk/>
            <pc:sldMk cId="361325177" sldId="281"/>
            <ac:spMk id="60" creationId="{37020D35-EE6E-5FB5-4780-2F640E424892}"/>
          </ac:spMkLst>
        </pc:spChg>
        <pc:spChg chg="add mod">
          <ac:chgData name="Thư Khổng" userId="156dfe02ec736328" providerId="LiveId" clId="{9B3EB58D-41EF-48A4-8275-6E2556A3D0C5}" dt="2022-11-06T14:02:25.281" v="2768" actId="1076"/>
          <ac:spMkLst>
            <pc:docMk/>
            <pc:sldMk cId="361325177" sldId="281"/>
            <ac:spMk id="61" creationId="{8914DD43-564C-39C7-F161-3E3860A54B4E}"/>
          </ac:spMkLst>
        </pc:spChg>
        <pc:spChg chg="add mod">
          <ac:chgData name="Thư Khổng" userId="156dfe02ec736328" providerId="LiveId" clId="{9B3EB58D-41EF-48A4-8275-6E2556A3D0C5}" dt="2022-11-06T14:10:00.917" v="2839" actId="1076"/>
          <ac:spMkLst>
            <pc:docMk/>
            <pc:sldMk cId="361325177" sldId="281"/>
            <ac:spMk id="62" creationId="{C5B5A0E9-35D8-9B21-B7C0-EC75328EFF4A}"/>
          </ac:spMkLst>
        </pc:spChg>
        <pc:grpChg chg="add mod">
          <ac:chgData name="Thư Khổng" userId="156dfe02ec736328" providerId="LiveId" clId="{9B3EB58D-41EF-48A4-8275-6E2556A3D0C5}" dt="2022-11-06T13:43:33.444" v="1342" actId="164"/>
          <ac:grpSpMkLst>
            <pc:docMk/>
            <pc:sldMk cId="361325177" sldId="281"/>
            <ac:grpSpMk id="48" creationId="{F6DF903D-A954-2B81-8397-27A5E31898D2}"/>
          </ac:grpSpMkLst>
        </pc:grpChg>
        <pc:grpChg chg="add mod">
          <ac:chgData name="Thư Khổng" userId="156dfe02ec736328" providerId="LiveId" clId="{9B3EB58D-41EF-48A4-8275-6E2556A3D0C5}" dt="2022-11-06T13:43:32.269" v="1341" actId="164"/>
          <ac:grpSpMkLst>
            <pc:docMk/>
            <pc:sldMk cId="361325177" sldId="281"/>
            <ac:grpSpMk id="49" creationId="{8A917542-613F-E9F0-28BC-D85DACEF6699}"/>
          </ac:grpSpMkLst>
        </pc:grpChg>
        <pc:grpChg chg="add mod">
          <ac:chgData name="Thư Khổng" userId="156dfe02ec736328" providerId="LiveId" clId="{9B3EB58D-41EF-48A4-8275-6E2556A3D0C5}" dt="2022-11-06T13:43:30.635" v="1339" actId="164"/>
          <ac:grpSpMkLst>
            <pc:docMk/>
            <pc:sldMk cId="361325177" sldId="281"/>
            <ac:grpSpMk id="50" creationId="{D80253A6-4503-585F-AF8C-3CD6A20F55D3}"/>
          </ac:grpSpMkLst>
        </pc:grpChg>
        <pc:grpChg chg="add mod">
          <ac:chgData name="Thư Khổng" userId="156dfe02ec736328" providerId="LiveId" clId="{9B3EB58D-41EF-48A4-8275-6E2556A3D0C5}" dt="2022-11-06T14:01:25.041" v="2757" actId="1076"/>
          <ac:grpSpMkLst>
            <pc:docMk/>
            <pc:sldMk cId="361325177" sldId="281"/>
            <ac:grpSpMk id="51" creationId="{F42AAC7B-8E5B-0095-2718-8C036165DDA5}"/>
          </ac:grpSpMkLst>
        </pc:grpChg>
        <pc:grpChg chg="add mod">
          <ac:chgData name="Thư Khổng" userId="156dfe02ec736328" providerId="LiveId" clId="{9B3EB58D-41EF-48A4-8275-6E2556A3D0C5}" dt="2022-11-06T14:01:25.041" v="2757" actId="1076"/>
          <ac:grpSpMkLst>
            <pc:docMk/>
            <pc:sldMk cId="361325177" sldId="281"/>
            <ac:grpSpMk id="52" creationId="{8620C29B-ADF7-EDC7-6B2D-51ECD2D60A69}"/>
          </ac:grpSpMkLst>
        </pc:grpChg>
        <pc:grpChg chg="add mod">
          <ac:chgData name="Thư Khổng" userId="156dfe02ec736328" providerId="LiveId" clId="{9B3EB58D-41EF-48A4-8275-6E2556A3D0C5}" dt="2022-11-06T14:01:52.987" v="2761" actId="1076"/>
          <ac:grpSpMkLst>
            <pc:docMk/>
            <pc:sldMk cId="361325177" sldId="281"/>
            <ac:grpSpMk id="53" creationId="{70FE3097-D0AD-E1DD-DD0A-BDC806EE33D8}"/>
          </ac:grpSpMkLst>
        </pc:grpChg>
        <pc:grpChg chg="add mod">
          <ac:chgData name="Thư Khổng" userId="156dfe02ec736328" providerId="LiveId" clId="{9B3EB58D-41EF-48A4-8275-6E2556A3D0C5}" dt="2022-11-06T14:05:20.968" v="2801" actId="1038"/>
          <ac:grpSpMkLst>
            <pc:docMk/>
            <pc:sldMk cId="361325177" sldId="281"/>
            <ac:grpSpMk id="54" creationId="{C7C1ED5A-D70A-4CE6-AF06-F14649112456}"/>
          </ac:grpSpMkLst>
        </pc:grpChg>
        <pc:grpChg chg="add mod">
          <ac:chgData name="Thư Khổng" userId="156dfe02ec736328" providerId="LiveId" clId="{9B3EB58D-41EF-48A4-8275-6E2556A3D0C5}" dt="2022-11-06T14:01:52.987" v="2761" actId="1076"/>
          <ac:grpSpMkLst>
            <pc:docMk/>
            <pc:sldMk cId="361325177" sldId="281"/>
            <ac:grpSpMk id="55" creationId="{484A627B-0A3C-C7FD-FC6B-CD6AB2A7FA91}"/>
          </ac:grpSpMkLst>
        </pc:grpChg>
        <pc:grpChg chg="add mod">
          <ac:chgData name="Thư Khổng" userId="156dfe02ec736328" providerId="LiveId" clId="{9B3EB58D-41EF-48A4-8275-6E2556A3D0C5}" dt="2022-11-06T14:01:58.906" v="2762" actId="1076"/>
          <ac:grpSpMkLst>
            <pc:docMk/>
            <pc:sldMk cId="361325177" sldId="281"/>
            <ac:grpSpMk id="56" creationId="{CC052BD4-81FD-C1F3-5395-E77EC62EE40A}"/>
          </ac:grpSpMkLst>
        </pc:grpChg>
        <pc:grpChg chg="add mod">
          <ac:chgData name="Thư Khổng" userId="156dfe02ec736328" providerId="LiveId" clId="{9B3EB58D-41EF-48A4-8275-6E2556A3D0C5}" dt="2022-11-06T14:01:58.906" v="2762" actId="1076"/>
          <ac:grpSpMkLst>
            <pc:docMk/>
            <pc:sldMk cId="361325177" sldId="281"/>
            <ac:grpSpMk id="57" creationId="{7D462797-0D61-79D3-BF41-A1C8E8776BBE}"/>
          </ac:grpSpMkLst>
        </pc:grpChg>
        <pc:grpChg chg="add mod">
          <ac:chgData name="Thư Khổng" userId="156dfe02ec736328" providerId="LiveId" clId="{9B3EB58D-41EF-48A4-8275-6E2556A3D0C5}" dt="2022-11-06T14:02:37.266" v="2785" actId="1037"/>
          <ac:grpSpMkLst>
            <pc:docMk/>
            <pc:sldMk cId="361325177" sldId="281"/>
            <ac:grpSpMk id="58" creationId="{327FEA1F-BE5C-D9F4-F2C4-171782302B2C}"/>
          </ac:grpSpMkLst>
        </pc:grpChg>
        <pc:grpChg chg="add mod">
          <ac:chgData name="Thư Khổng" userId="156dfe02ec736328" providerId="LiveId" clId="{9B3EB58D-41EF-48A4-8275-6E2556A3D0C5}" dt="2022-11-06T14:07:09.741" v="2812" actId="1076"/>
          <ac:grpSpMkLst>
            <pc:docMk/>
            <pc:sldMk cId="361325177" sldId="281"/>
            <ac:grpSpMk id="59" creationId="{3190330E-D151-41EE-198F-3668F835B7B8}"/>
          </ac:grpSpMkLst>
        </pc:grpChg>
        <pc:picChg chg="add mod">
          <ac:chgData name="Thư Khổng" userId="156dfe02ec736328" providerId="LiveId" clId="{9B3EB58D-41EF-48A4-8275-6E2556A3D0C5}" dt="2022-11-06T15:52:51.120" v="6023" actId="1076"/>
          <ac:picMkLst>
            <pc:docMk/>
            <pc:sldMk cId="361325177" sldId="281"/>
            <ac:picMk id="46" creationId="{7085A8CC-D39D-582A-9F38-7F6724AFBD30}"/>
          </ac:picMkLst>
        </pc:picChg>
      </pc:sldChg>
      <pc:sldChg chg="addSp delSp modSp new mod modTransition modAnim">
        <pc:chgData name="Thư Khổng" userId="156dfe02ec736328" providerId="LiveId" clId="{9B3EB58D-41EF-48A4-8275-6E2556A3D0C5}" dt="2022-11-06T13:20:03.563" v="767"/>
        <pc:sldMkLst>
          <pc:docMk/>
          <pc:sldMk cId="2028487838" sldId="282"/>
        </pc:sldMkLst>
        <pc:spChg chg="add del mod">
          <ac:chgData name="Thư Khổng" userId="156dfe02ec736328" providerId="LiveId" clId="{9B3EB58D-41EF-48A4-8275-6E2556A3D0C5}" dt="2022-11-06T10:15:37.124" v="297" actId="478"/>
          <ac:spMkLst>
            <pc:docMk/>
            <pc:sldMk cId="2028487838" sldId="282"/>
            <ac:spMk id="2" creationId="{86CE4CD0-AFF2-339D-0E2B-F22C47E1DBD5}"/>
          </ac:spMkLst>
        </pc:spChg>
        <pc:spChg chg="add del mod">
          <ac:chgData name="Thư Khổng" userId="156dfe02ec736328" providerId="LiveId" clId="{9B3EB58D-41EF-48A4-8275-6E2556A3D0C5}" dt="2022-11-06T10:15:35.957" v="296" actId="478"/>
          <ac:spMkLst>
            <pc:docMk/>
            <pc:sldMk cId="2028487838" sldId="282"/>
            <ac:spMk id="3" creationId="{3D6BD671-8358-3E86-235E-20445E45A7A2}"/>
          </ac:spMkLst>
        </pc:spChg>
        <pc:spChg chg="add mod">
          <ac:chgData name="Thư Khổng" userId="156dfe02ec736328" providerId="LiveId" clId="{9B3EB58D-41EF-48A4-8275-6E2556A3D0C5}" dt="2022-11-06T10:16:49.059" v="314" actId="255"/>
          <ac:spMkLst>
            <pc:docMk/>
            <pc:sldMk cId="2028487838" sldId="282"/>
            <ac:spMk id="4" creationId="{5F612B34-FC27-FFA8-EC29-35684393E8BD}"/>
          </ac:spMkLst>
        </pc:spChg>
        <pc:spChg chg="add mod">
          <ac:chgData name="Thư Khổng" userId="156dfe02ec736328" providerId="LiveId" clId="{9B3EB58D-41EF-48A4-8275-6E2556A3D0C5}" dt="2022-11-06T12:44:11.943" v="449" actId="207"/>
          <ac:spMkLst>
            <pc:docMk/>
            <pc:sldMk cId="2028487838" sldId="282"/>
            <ac:spMk id="8" creationId="{894BA326-0327-20D6-FD9E-E330A10A7FD5}"/>
          </ac:spMkLst>
        </pc:spChg>
        <pc:spChg chg="add del mod">
          <ac:chgData name="Thư Khổng" userId="156dfe02ec736328" providerId="LiveId" clId="{9B3EB58D-41EF-48A4-8275-6E2556A3D0C5}" dt="2022-11-06T13:05:41.950" v="645" actId="478"/>
          <ac:spMkLst>
            <pc:docMk/>
            <pc:sldMk cId="2028487838" sldId="282"/>
            <ac:spMk id="9" creationId="{531F1A91-C003-5C0A-6553-F8148DE06D5F}"/>
          </ac:spMkLst>
        </pc:spChg>
        <pc:spChg chg="add mod">
          <ac:chgData name="Thư Khổng" userId="156dfe02ec736328" providerId="LiveId" clId="{9B3EB58D-41EF-48A4-8275-6E2556A3D0C5}" dt="2022-11-06T12:44:11.943" v="449" actId="207"/>
          <ac:spMkLst>
            <pc:docMk/>
            <pc:sldMk cId="2028487838" sldId="282"/>
            <ac:spMk id="10" creationId="{AD8966FE-45DB-0589-E3F7-536BC2A41B74}"/>
          </ac:spMkLst>
        </pc:spChg>
        <pc:spChg chg="mod">
          <ac:chgData name="Thư Khổng" userId="156dfe02ec736328" providerId="LiveId" clId="{9B3EB58D-41EF-48A4-8275-6E2556A3D0C5}" dt="2022-11-06T12:47:49.067" v="518" actId="207"/>
          <ac:spMkLst>
            <pc:docMk/>
            <pc:sldMk cId="2028487838" sldId="282"/>
            <ac:spMk id="12" creationId="{56B9CB3E-2735-8D15-68AC-4EE28C248B6A}"/>
          </ac:spMkLst>
        </pc:spChg>
        <pc:spChg chg="mod">
          <ac:chgData name="Thư Khổng" userId="156dfe02ec736328" providerId="LiveId" clId="{9B3EB58D-41EF-48A4-8275-6E2556A3D0C5}" dt="2022-11-06T12:49:06.965" v="522" actId="207"/>
          <ac:spMkLst>
            <pc:docMk/>
            <pc:sldMk cId="2028487838" sldId="282"/>
            <ac:spMk id="13" creationId="{D4DF1924-7659-1244-4491-16EBBB805151}"/>
          </ac:spMkLst>
        </pc:spChg>
        <pc:spChg chg="mod">
          <ac:chgData name="Thư Khổng" userId="156dfe02ec736328" providerId="LiveId" clId="{9B3EB58D-41EF-48A4-8275-6E2556A3D0C5}" dt="2022-11-06T12:47:49.067" v="518" actId="207"/>
          <ac:spMkLst>
            <pc:docMk/>
            <pc:sldMk cId="2028487838" sldId="282"/>
            <ac:spMk id="15" creationId="{2B076AC2-0D88-41F5-6483-864476004A2F}"/>
          </ac:spMkLst>
        </pc:spChg>
        <pc:spChg chg="mod">
          <ac:chgData name="Thư Khổng" userId="156dfe02ec736328" providerId="LiveId" clId="{9B3EB58D-41EF-48A4-8275-6E2556A3D0C5}" dt="2022-11-06T12:49:10.959" v="523" actId="207"/>
          <ac:spMkLst>
            <pc:docMk/>
            <pc:sldMk cId="2028487838" sldId="282"/>
            <ac:spMk id="16" creationId="{79C62F31-F129-73DC-A4EC-E3AEE9E33A5E}"/>
          </ac:spMkLst>
        </pc:spChg>
        <pc:spChg chg="mod">
          <ac:chgData name="Thư Khổng" userId="156dfe02ec736328" providerId="LiveId" clId="{9B3EB58D-41EF-48A4-8275-6E2556A3D0C5}" dt="2022-11-06T12:47:48.633" v="517" actId="207"/>
          <ac:spMkLst>
            <pc:docMk/>
            <pc:sldMk cId="2028487838" sldId="282"/>
            <ac:spMk id="18" creationId="{9D8F749C-9FCD-C192-19C8-44622FDC4BF7}"/>
          </ac:spMkLst>
        </pc:spChg>
        <pc:spChg chg="mod">
          <ac:chgData name="Thư Khổng" userId="156dfe02ec736328" providerId="LiveId" clId="{9B3EB58D-41EF-48A4-8275-6E2556A3D0C5}" dt="2022-11-06T12:50:49.252" v="533" actId="207"/>
          <ac:spMkLst>
            <pc:docMk/>
            <pc:sldMk cId="2028487838" sldId="282"/>
            <ac:spMk id="19" creationId="{6B8D3714-34A2-7585-E312-C21E7DCB3809}"/>
          </ac:spMkLst>
        </pc:spChg>
        <pc:spChg chg="mod">
          <ac:chgData name="Thư Khổng" userId="156dfe02ec736328" providerId="LiveId" clId="{9B3EB58D-41EF-48A4-8275-6E2556A3D0C5}" dt="2022-11-06T12:47:48.633" v="517" actId="207"/>
          <ac:spMkLst>
            <pc:docMk/>
            <pc:sldMk cId="2028487838" sldId="282"/>
            <ac:spMk id="21" creationId="{5AD72EB7-EF1C-F546-12CF-A708E543AB76}"/>
          </ac:spMkLst>
        </pc:spChg>
        <pc:spChg chg="mod">
          <ac:chgData name="Thư Khổng" userId="156dfe02ec736328" providerId="LiveId" clId="{9B3EB58D-41EF-48A4-8275-6E2556A3D0C5}" dt="2022-11-06T12:50:53.903" v="534" actId="207"/>
          <ac:spMkLst>
            <pc:docMk/>
            <pc:sldMk cId="2028487838" sldId="282"/>
            <ac:spMk id="22" creationId="{70BD230D-B408-E4FC-1381-94A7AB99EA5E}"/>
          </ac:spMkLst>
        </pc:spChg>
        <pc:spChg chg="mod">
          <ac:chgData name="Thư Khổng" userId="156dfe02ec736328" providerId="LiveId" clId="{9B3EB58D-41EF-48A4-8275-6E2556A3D0C5}" dt="2022-11-06T12:47:48.633" v="517" actId="207"/>
          <ac:spMkLst>
            <pc:docMk/>
            <pc:sldMk cId="2028487838" sldId="282"/>
            <ac:spMk id="24" creationId="{329DD9EF-BF73-1768-BF68-89B8AF1F4990}"/>
          </ac:spMkLst>
        </pc:spChg>
        <pc:spChg chg="mod">
          <ac:chgData name="Thư Khổng" userId="156dfe02ec736328" providerId="LiveId" clId="{9B3EB58D-41EF-48A4-8275-6E2556A3D0C5}" dt="2022-11-06T12:50:56.270" v="535" actId="207"/>
          <ac:spMkLst>
            <pc:docMk/>
            <pc:sldMk cId="2028487838" sldId="282"/>
            <ac:spMk id="25" creationId="{6DDAC021-4868-70C0-9632-EBF84441704F}"/>
          </ac:spMkLst>
        </pc:spChg>
        <pc:spChg chg="add del mod">
          <ac:chgData name="Thư Khổng" userId="156dfe02ec736328" providerId="LiveId" clId="{9B3EB58D-41EF-48A4-8275-6E2556A3D0C5}" dt="2022-11-06T13:05:41.950" v="645" actId="478"/>
          <ac:spMkLst>
            <pc:docMk/>
            <pc:sldMk cId="2028487838" sldId="282"/>
            <ac:spMk id="26" creationId="{82F35C13-D34C-98A1-9158-44DE2D9BD746}"/>
          </ac:spMkLst>
        </pc:spChg>
        <pc:spChg chg="add mod">
          <ac:chgData name="Thư Khổng" userId="156dfe02ec736328" providerId="LiveId" clId="{9B3EB58D-41EF-48A4-8275-6E2556A3D0C5}" dt="2022-11-06T12:44:11.943" v="449" actId="207"/>
          <ac:spMkLst>
            <pc:docMk/>
            <pc:sldMk cId="2028487838" sldId="282"/>
            <ac:spMk id="27" creationId="{4FEA8EB6-CA12-CA0F-B423-65B92DCD5851}"/>
          </ac:spMkLst>
        </pc:spChg>
        <pc:spChg chg="add mod">
          <ac:chgData name="Thư Khổng" userId="156dfe02ec736328" providerId="LiveId" clId="{9B3EB58D-41EF-48A4-8275-6E2556A3D0C5}" dt="2022-11-06T13:05:54.112" v="649" actId="14100"/>
          <ac:spMkLst>
            <pc:docMk/>
            <pc:sldMk cId="2028487838" sldId="282"/>
            <ac:spMk id="28" creationId="{84932F2E-ED66-84FB-44EF-D44ECBA52259}"/>
          </ac:spMkLst>
        </pc:spChg>
        <pc:spChg chg="add mod">
          <ac:chgData name="Thư Khổng" userId="156dfe02ec736328" providerId="LiveId" clId="{9B3EB58D-41EF-48A4-8275-6E2556A3D0C5}" dt="2022-11-06T13:05:54.112" v="649" actId="14100"/>
          <ac:spMkLst>
            <pc:docMk/>
            <pc:sldMk cId="2028487838" sldId="282"/>
            <ac:spMk id="29" creationId="{31F3B1B1-43D1-F3DA-9094-BF08CF2B6735}"/>
          </ac:spMkLst>
        </pc:spChg>
        <pc:spChg chg="add del">
          <ac:chgData name="Thư Khổng" userId="156dfe02ec736328" providerId="LiveId" clId="{9B3EB58D-41EF-48A4-8275-6E2556A3D0C5}" dt="2022-11-06T10:53:43.438" v="363" actId="478"/>
          <ac:spMkLst>
            <pc:docMk/>
            <pc:sldMk cId="2028487838" sldId="282"/>
            <ac:spMk id="29" creationId="{46FCA0CE-8984-68AC-5BEA-39E79823819E}"/>
          </ac:spMkLst>
        </pc:spChg>
        <pc:spChg chg="mod">
          <ac:chgData name="Thư Khổng" userId="156dfe02ec736328" providerId="LiveId" clId="{9B3EB58D-41EF-48A4-8275-6E2556A3D0C5}" dt="2022-11-06T12:40:57.392" v="414" actId="403"/>
          <ac:spMkLst>
            <pc:docMk/>
            <pc:sldMk cId="2028487838" sldId="282"/>
            <ac:spMk id="31" creationId="{8587E91E-4E68-8B10-73CE-C6C296C172EE}"/>
          </ac:spMkLst>
        </pc:spChg>
        <pc:spChg chg="mod">
          <ac:chgData name="Thư Khổng" userId="156dfe02ec736328" providerId="LiveId" clId="{9B3EB58D-41EF-48A4-8275-6E2556A3D0C5}" dt="2022-11-06T12:51:01.634" v="536" actId="207"/>
          <ac:spMkLst>
            <pc:docMk/>
            <pc:sldMk cId="2028487838" sldId="282"/>
            <ac:spMk id="32" creationId="{4A8C64B8-E2DE-5CBE-BB93-DC58F2E964BD}"/>
          </ac:spMkLst>
        </pc:spChg>
        <pc:spChg chg="mod">
          <ac:chgData name="Thư Khổng" userId="156dfe02ec736328" providerId="LiveId" clId="{9B3EB58D-41EF-48A4-8275-6E2556A3D0C5}" dt="2022-11-06T12:40:57.392" v="414" actId="403"/>
          <ac:spMkLst>
            <pc:docMk/>
            <pc:sldMk cId="2028487838" sldId="282"/>
            <ac:spMk id="34" creationId="{A3F0EF33-32CE-EBA2-5079-62C56B1C3214}"/>
          </ac:spMkLst>
        </pc:spChg>
        <pc:spChg chg="mod">
          <ac:chgData name="Thư Khổng" userId="156dfe02ec736328" providerId="LiveId" clId="{9B3EB58D-41EF-48A4-8275-6E2556A3D0C5}" dt="2022-11-06T12:51:22.863" v="539" actId="14100"/>
          <ac:spMkLst>
            <pc:docMk/>
            <pc:sldMk cId="2028487838" sldId="282"/>
            <ac:spMk id="35" creationId="{6F107CE3-0C0F-B180-1493-94207CC4875C}"/>
          </ac:spMkLst>
        </pc:spChg>
        <pc:spChg chg="mod">
          <ac:chgData name="Thư Khổng" userId="156dfe02ec736328" providerId="LiveId" clId="{9B3EB58D-41EF-48A4-8275-6E2556A3D0C5}" dt="2022-11-06T12:40:57.392" v="414" actId="403"/>
          <ac:spMkLst>
            <pc:docMk/>
            <pc:sldMk cId="2028487838" sldId="282"/>
            <ac:spMk id="37" creationId="{4508E4AF-736E-30FB-7346-BDC9F991D638}"/>
          </ac:spMkLst>
        </pc:spChg>
        <pc:spChg chg="mod">
          <ac:chgData name="Thư Khổng" userId="156dfe02ec736328" providerId="LiveId" clId="{9B3EB58D-41EF-48A4-8275-6E2556A3D0C5}" dt="2022-11-06T12:51:10.533" v="538" actId="207"/>
          <ac:spMkLst>
            <pc:docMk/>
            <pc:sldMk cId="2028487838" sldId="282"/>
            <ac:spMk id="38" creationId="{ED944C6A-76D5-43F7-659C-045F7AFE8EFC}"/>
          </ac:spMkLst>
        </pc:spChg>
        <pc:grpChg chg="add mod">
          <ac:chgData name="Thư Khổng" userId="156dfe02ec736328" providerId="LiveId" clId="{9B3EB58D-41EF-48A4-8275-6E2556A3D0C5}" dt="2022-11-06T10:17:12.630" v="316" actId="1076"/>
          <ac:grpSpMkLst>
            <pc:docMk/>
            <pc:sldMk cId="2028487838" sldId="282"/>
            <ac:grpSpMk id="6" creationId="{EDD904C4-E681-D552-389F-953AF9053A04}"/>
          </ac:grpSpMkLst>
        </pc:grpChg>
        <pc:grpChg chg="add mod">
          <ac:chgData name="Thư Khổng" userId="156dfe02ec736328" providerId="LiveId" clId="{9B3EB58D-41EF-48A4-8275-6E2556A3D0C5}" dt="2022-11-06T13:19:51.066" v="766" actId="14100"/>
          <ac:grpSpMkLst>
            <pc:docMk/>
            <pc:sldMk cId="2028487838" sldId="282"/>
            <ac:grpSpMk id="11" creationId="{604B32EC-997B-B43D-D6AE-DD29268D0DE2}"/>
          </ac:grpSpMkLst>
        </pc:grpChg>
        <pc:grpChg chg="add mod">
          <ac:chgData name="Thư Khổng" userId="156dfe02ec736328" providerId="LiveId" clId="{9B3EB58D-41EF-48A4-8275-6E2556A3D0C5}" dt="2022-11-06T12:47:56.001" v="520" actId="1076"/>
          <ac:grpSpMkLst>
            <pc:docMk/>
            <pc:sldMk cId="2028487838" sldId="282"/>
            <ac:grpSpMk id="14" creationId="{95FB7273-A539-9871-B233-A07BCF28C951}"/>
          </ac:grpSpMkLst>
        </pc:grpChg>
        <pc:grpChg chg="add mod">
          <ac:chgData name="Thư Khổng" userId="156dfe02ec736328" providerId="LiveId" clId="{9B3EB58D-41EF-48A4-8275-6E2556A3D0C5}" dt="2022-11-06T12:49:39.106" v="531" actId="14100"/>
          <ac:grpSpMkLst>
            <pc:docMk/>
            <pc:sldMk cId="2028487838" sldId="282"/>
            <ac:grpSpMk id="17" creationId="{0BDB7E5B-CAF9-92E3-DE2C-616FE2F032C2}"/>
          </ac:grpSpMkLst>
        </pc:grpChg>
        <pc:grpChg chg="add mod">
          <ac:chgData name="Thư Khổng" userId="156dfe02ec736328" providerId="LiveId" clId="{9B3EB58D-41EF-48A4-8275-6E2556A3D0C5}" dt="2022-11-06T12:49:36.588" v="530" actId="1076"/>
          <ac:grpSpMkLst>
            <pc:docMk/>
            <pc:sldMk cId="2028487838" sldId="282"/>
            <ac:grpSpMk id="20" creationId="{9B21AE47-0FD5-2B86-9A18-E0D180D46C7D}"/>
          </ac:grpSpMkLst>
        </pc:grpChg>
        <pc:grpChg chg="add mod">
          <ac:chgData name="Thư Khổng" userId="156dfe02ec736328" providerId="LiveId" clId="{9B3EB58D-41EF-48A4-8275-6E2556A3D0C5}" dt="2022-11-06T12:49:43.075" v="532" actId="14100"/>
          <ac:grpSpMkLst>
            <pc:docMk/>
            <pc:sldMk cId="2028487838" sldId="282"/>
            <ac:grpSpMk id="23" creationId="{6091123E-A3AC-9240-F69E-1EE7832BE5F3}"/>
          </ac:grpSpMkLst>
        </pc:grpChg>
        <pc:grpChg chg="add mod">
          <ac:chgData name="Thư Khổng" userId="156dfe02ec736328" providerId="LiveId" clId="{9B3EB58D-41EF-48A4-8275-6E2556A3D0C5}" dt="2022-11-06T12:46:40.739" v="487" actId="1076"/>
          <ac:grpSpMkLst>
            <pc:docMk/>
            <pc:sldMk cId="2028487838" sldId="282"/>
            <ac:grpSpMk id="30" creationId="{F51BE6B9-031E-3F0B-6120-E5468484CF71}"/>
          </ac:grpSpMkLst>
        </pc:grpChg>
        <pc:grpChg chg="add mod">
          <ac:chgData name="Thư Khổng" userId="156dfe02ec736328" providerId="LiveId" clId="{9B3EB58D-41EF-48A4-8275-6E2556A3D0C5}" dt="2022-11-06T12:47:04.206" v="510" actId="1076"/>
          <ac:grpSpMkLst>
            <pc:docMk/>
            <pc:sldMk cId="2028487838" sldId="282"/>
            <ac:grpSpMk id="33" creationId="{0B74EC61-8D7E-82B8-0832-00939F03C180}"/>
          </ac:grpSpMkLst>
        </pc:grpChg>
        <pc:grpChg chg="add mod">
          <ac:chgData name="Thư Khổng" userId="156dfe02ec736328" providerId="LiveId" clId="{9B3EB58D-41EF-48A4-8275-6E2556A3D0C5}" dt="2022-11-06T12:51:25.585" v="540" actId="14100"/>
          <ac:grpSpMkLst>
            <pc:docMk/>
            <pc:sldMk cId="2028487838" sldId="282"/>
            <ac:grpSpMk id="36" creationId="{D93081F3-7407-913C-BA11-E3A44ECA006E}"/>
          </ac:grpSpMkLst>
        </pc:grpChg>
        <pc:picChg chg="add mod">
          <ac:chgData name="Thư Khổng" userId="156dfe02ec736328" providerId="LiveId" clId="{9B3EB58D-41EF-48A4-8275-6E2556A3D0C5}" dt="2022-11-06T10:16:56.317" v="315" actId="1076"/>
          <ac:picMkLst>
            <pc:docMk/>
            <pc:sldMk cId="2028487838" sldId="282"/>
            <ac:picMk id="5" creationId="{0CE5B7F3-0011-61C9-5EDA-CC89369DD2DF}"/>
          </ac:picMkLst>
        </pc:picChg>
        <pc:cxnChg chg="add del mod">
          <ac:chgData name="Thư Khổng" userId="156dfe02ec736328" providerId="LiveId" clId="{9B3EB58D-41EF-48A4-8275-6E2556A3D0C5}" dt="2022-11-06T13:04:19.324" v="628" actId="478"/>
          <ac:cxnSpMkLst>
            <pc:docMk/>
            <pc:sldMk cId="2028487838" sldId="282"/>
            <ac:cxnSpMk id="3" creationId="{06D88A93-31E2-0126-8E3D-6F7C226F82D1}"/>
          </ac:cxnSpMkLst>
        </pc:cxnChg>
      </pc:sldChg>
      <pc:sldChg chg="addSp delSp modSp new mod delAnim modAnim">
        <pc:chgData name="Thư Khổng" userId="156dfe02ec736328" providerId="LiveId" clId="{9B3EB58D-41EF-48A4-8275-6E2556A3D0C5}" dt="2022-11-06T13:37:08.729" v="1023" actId="207"/>
        <pc:sldMkLst>
          <pc:docMk/>
          <pc:sldMk cId="3235973060" sldId="283"/>
        </pc:sldMkLst>
        <pc:spChg chg="del mod">
          <ac:chgData name="Thư Khổng" userId="156dfe02ec736328" providerId="LiveId" clId="{9B3EB58D-41EF-48A4-8275-6E2556A3D0C5}" dt="2022-11-06T13:27:32.550" v="871" actId="478"/>
          <ac:spMkLst>
            <pc:docMk/>
            <pc:sldMk cId="3235973060" sldId="283"/>
            <ac:spMk id="3" creationId="{C8755030-7B46-B3FA-A431-1A5FD0B214FE}"/>
          </ac:spMkLst>
        </pc:spChg>
        <pc:spChg chg="mod">
          <ac:chgData name="Thư Khổng" userId="156dfe02ec736328" providerId="LiveId" clId="{9B3EB58D-41EF-48A4-8275-6E2556A3D0C5}" dt="2022-11-06T13:25:32.198" v="863" actId="14100"/>
          <ac:spMkLst>
            <pc:docMk/>
            <pc:sldMk cId="3235973060" sldId="283"/>
            <ac:spMk id="4" creationId="{E78662C8-3F51-2402-FE15-1EFB5C56E0DE}"/>
          </ac:spMkLst>
        </pc:spChg>
        <pc:spChg chg="mod">
          <ac:chgData name="Thư Khổng" userId="156dfe02ec736328" providerId="LiveId" clId="{9B3EB58D-41EF-48A4-8275-6E2556A3D0C5}" dt="2022-11-06T13:25:46.339" v="867" actId="1076"/>
          <ac:spMkLst>
            <pc:docMk/>
            <pc:sldMk cId="3235973060" sldId="283"/>
            <ac:spMk id="5" creationId="{7B2753EC-9513-374C-CAEC-DB198FCC5140}"/>
          </ac:spMkLst>
        </pc:spChg>
        <pc:spChg chg="mod">
          <ac:chgData name="Thư Khổng" userId="156dfe02ec736328" providerId="LiveId" clId="{9B3EB58D-41EF-48A4-8275-6E2556A3D0C5}" dt="2022-11-06T13:24:17.170" v="839" actId="2711"/>
          <ac:spMkLst>
            <pc:docMk/>
            <pc:sldMk cId="3235973060" sldId="283"/>
            <ac:spMk id="8" creationId="{3DA67305-09CD-2564-8358-741CFAF2F457}"/>
          </ac:spMkLst>
        </pc:spChg>
        <pc:spChg chg="mod">
          <ac:chgData name="Thư Khổng" userId="156dfe02ec736328" providerId="LiveId" clId="{9B3EB58D-41EF-48A4-8275-6E2556A3D0C5}" dt="2022-11-06T13:24:17.170" v="839" actId="2711"/>
          <ac:spMkLst>
            <pc:docMk/>
            <pc:sldMk cId="3235973060" sldId="283"/>
            <ac:spMk id="9" creationId="{598352D8-D073-BF61-1A0E-701C0A155CA1}"/>
          </ac:spMkLst>
        </pc:spChg>
        <pc:spChg chg="mod">
          <ac:chgData name="Thư Khổng" userId="156dfe02ec736328" providerId="LiveId" clId="{9B3EB58D-41EF-48A4-8275-6E2556A3D0C5}" dt="2022-11-06T13:24:17.170" v="839" actId="2711"/>
          <ac:spMkLst>
            <pc:docMk/>
            <pc:sldMk cId="3235973060" sldId="283"/>
            <ac:spMk id="10" creationId="{3CE902C3-47C8-AD92-9C56-4ABF5B387CB2}"/>
          </ac:spMkLst>
        </pc:spChg>
        <pc:spChg chg="mod">
          <ac:chgData name="Thư Khổng" userId="156dfe02ec736328" providerId="LiveId" clId="{9B3EB58D-41EF-48A4-8275-6E2556A3D0C5}" dt="2022-11-06T13:24:17.170" v="839" actId="2711"/>
          <ac:spMkLst>
            <pc:docMk/>
            <pc:sldMk cId="3235973060" sldId="283"/>
            <ac:spMk id="11" creationId="{9D0A326B-DF43-E4E8-B304-5F8BC0791707}"/>
          </ac:spMkLst>
        </pc:spChg>
        <pc:spChg chg="del mod">
          <ac:chgData name="Thư Khổng" userId="156dfe02ec736328" providerId="LiveId" clId="{9B3EB58D-41EF-48A4-8275-6E2556A3D0C5}" dt="2022-11-06T13:29:40.701" v="933" actId="478"/>
          <ac:spMkLst>
            <pc:docMk/>
            <pc:sldMk cId="3235973060" sldId="283"/>
            <ac:spMk id="14" creationId="{7FBADF82-0F9F-0391-7A73-440DF0C7137B}"/>
          </ac:spMkLst>
        </pc:spChg>
        <pc:spChg chg="mod">
          <ac:chgData name="Thư Khổng" userId="156dfe02ec736328" providerId="LiveId" clId="{9B3EB58D-41EF-48A4-8275-6E2556A3D0C5}" dt="2022-11-06T13:36:14.748" v="1013" actId="14100"/>
          <ac:spMkLst>
            <pc:docMk/>
            <pc:sldMk cId="3235973060" sldId="283"/>
            <ac:spMk id="15" creationId="{881D61B2-1D0F-DF9B-C2C7-E9288844F041}"/>
          </ac:spMkLst>
        </pc:spChg>
        <pc:spChg chg="mod">
          <ac:chgData name="Thư Khổng" userId="156dfe02ec736328" providerId="LiveId" clId="{9B3EB58D-41EF-48A4-8275-6E2556A3D0C5}" dt="2022-11-06T13:36:14.748" v="1013" actId="14100"/>
          <ac:spMkLst>
            <pc:docMk/>
            <pc:sldMk cId="3235973060" sldId="283"/>
            <ac:spMk id="16" creationId="{E608256C-913A-D799-F9A0-22D248E61B8D}"/>
          </ac:spMkLst>
        </pc:spChg>
        <pc:spChg chg="del mod">
          <ac:chgData name="Thư Khổng" userId="156dfe02ec736328" providerId="LiveId" clId="{9B3EB58D-41EF-48A4-8275-6E2556A3D0C5}" dt="2022-11-06T13:30:39.541" v="945" actId="478"/>
          <ac:spMkLst>
            <pc:docMk/>
            <pc:sldMk cId="3235973060" sldId="283"/>
            <ac:spMk id="17" creationId="{68E8DA0F-CC1A-CF33-C0BB-27FAF668D68A}"/>
          </ac:spMkLst>
        </pc:spChg>
        <pc:spChg chg="del mod">
          <ac:chgData name="Thư Khổng" userId="156dfe02ec736328" providerId="LiveId" clId="{9B3EB58D-41EF-48A4-8275-6E2556A3D0C5}" dt="2022-11-06T13:29:46.530" v="935" actId="478"/>
          <ac:spMkLst>
            <pc:docMk/>
            <pc:sldMk cId="3235973060" sldId="283"/>
            <ac:spMk id="20" creationId="{5ED75787-4F14-A2AA-4F1D-69ABB1F8FC7C}"/>
          </ac:spMkLst>
        </pc:spChg>
        <pc:spChg chg="mod">
          <ac:chgData name="Thư Khổng" userId="156dfe02ec736328" providerId="LiveId" clId="{9B3EB58D-41EF-48A4-8275-6E2556A3D0C5}" dt="2022-11-06T13:37:08.729" v="1023" actId="207"/>
          <ac:spMkLst>
            <pc:docMk/>
            <pc:sldMk cId="3235973060" sldId="283"/>
            <ac:spMk id="21" creationId="{F8F905E3-A694-57C7-28E4-9680DC498715}"/>
          </ac:spMkLst>
        </pc:spChg>
        <pc:spChg chg="mod">
          <ac:chgData name="Thư Khổng" userId="156dfe02ec736328" providerId="LiveId" clId="{9B3EB58D-41EF-48A4-8275-6E2556A3D0C5}" dt="2022-11-06T13:37:01.969" v="1022" actId="207"/>
          <ac:spMkLst>
            <pc:docMk/>
            <pc:sldMk cId="3235973060" sldId="283"/>
            <ac:spMk id="22" creationId="{53B1FD74-BF3D-F554-8197-47D5A4EE449F}"/>
          </ac:spMkLst>
        </pc:spChg>
        <pc:spChg chg="del mod">
          <ac:chgData name="Thư Khổng" userId="156dfe02ec736328" providerId="LiveId" clId="{9B3EB58D-41EF-48A4-8275-6E2556A3D0C5}" dt="2022-11-06T13:30:46.668" v="948" actId="478"/>
          <ac:spMkLst>
            <pc:docMk/>
            <pc:sldMk cId="3235973060" sldId="283"/>
            <ac:spMk id="23" creationId="{FE494E11-332D-2815-4311-A477A71A5F87}"/>
          </ac:spMkLst>
        </pc:spChg>
        <pc:spChg chg="del mod">
          <ac:chgData name="Thư Khổng" userId="156dfe02ec736328" providerId="LiveId" clId="{9B3EB58D-41EF-48A4-8275-6E2556A3D0C5}" dt="2022-11-06T13:30:07.130" v="938" actId="478"/>
          <ac:spMkLst>
            <pc:docMk/>
            <pc:sldMk cId="3235973060" sldId="283"/>
            <ac:spMk id="26" creationId="{5943C3B2-A19F-DCD1-3F79-F79563B4B05E}"/>
          </ac:spMkLst>
        </pc:spChg>
        <pc:spChg chg="mod">
          <ac:chgData name="Thư Khổng" userId="156dfe02ec736328" providerId="LiveId" clId="{9B3EB58D-41EF-48A4-8275-6E2556A3D0C5}" dt="2022-11-06T13:36:57.060" v="1021" actId="207"/>
          <ac:spMkLst>
            <pc:docMk/>
            <pc:sldMk cId="3235973060" sldId="283"/>
            <ac:spMk id="27" creationId="{0142338F-AE87-0417-0A10-6B2B3ED25F36}"/>
          </ac:spMkLst>
        </pc:spChg>
        <pc:spChg chg="mod">
          <ac:chgData name="Thư Khổng" userId="156dfe02ec736328" providerId="LiveId" clId="{9B3EB58D-41EF-48A4-8275-6E2556A3D0C5}" dt="2022-11-06T13:36:50.274" v="1020" actId="207"/>
          <ac:spMkLst>
            <pc:docMk/>
            <pc:sldMk cId="3235973060" sldId="283"/>
            <ac:spMk id="28" creationId="{849DA165-3DDF-5042-ADE0-60D50158B9C8}"/>
          </ac:spMkLst>
        </pc:spChg>
        <pc:spChg chg="del mod">
          <ac:chgData name="Thư Khổng" userId="156dfe02ec736328" providerId="LiveId" clId="{9B3EB58D-41EF-48A4-8275-6E2556A3D0C5}" dt="2022-11-06T13:30:51.799" v="950" actId="478"/>
          <ac:spMkLst>
            <pc:docMk/>
            <pc:sldMk cId="3235973060" sldId="283"/>
            <ac:spMk id="29" creationId="{5E46AB6A-6F3E-A8CB-2DEB-537B55B30075}"/>
          </ac:spMkLst>
        </pc:spChg>
        <pc:spChg chg="add mod">
          <ac:chgData name="Thư Khổng" userId="156dfe02ec736328" providerId="LiveId" clId="{9B3EB58D-41EF-48A4-8275-6E2556A3D0C5}" dt="2022-11-06T13:31:39.608" v="966" actId="164"/>
          <ac:spMkLst>
            <pc:docMk/>
            <pc:sldMk cId="3235973060" sldId="283"/>
            <ac:spMk id="32" creationId="{BA7D331F-0F40-7A02-60B0-DF5065F80880}"/>
          </ac:spMkLst>
        </pc:spChg>
        <pc:spChg chg="add del">
          <ac:chgData name="Thư Khổng" userId="156dfe02ec736328" providerId="LiveId" clId="{9B3EB58D-41EF-48A4-8275-6E2556A3D0C5}" dt="2022-11-06T13:29:26.431" v="928" actId="22"/>
          <ac:spMkLst>
            <pc:docMk/>
            <pc:sldMk cId="3235973060" sldId="283"/>
            <ac:spMk id="34" creationId="{3F8E6BDA-87F6-C621-36D0-5D460ACD5A3F}"/>
          </ac:spMkLst>
        </pc:spChg>
        <pc:spChg chg="add del mod">
          <ac:chgData name="Thư Khổng" userId="156dfe02ec736328" providerId="LiveId" clId="{9B3EB58D-41EF-48A4-8275-6E2556A3D0C5}" dt="2022-11-06T13:30:33.446" v="944" actId="478"/>
          <ac:spMkLst>
            <pc:docMk/>
            <pc:sldMk cId="3235973060" sldId="283"/>
            <ac:spMk id="35" creationId="{AE37E91F-D982-FF58-7E10-776BB4EE9C9D}"/>
          </ac:spMkLst>
        </pc:spChg>
        <pc:grpChg chg="add del mod">
          <ac:chgData name="Thư Khổng" userId="156dfe02ec736328" providerId="LiveId" clId="{9B3EB58D-41EF-48A4-8275-6E2556A3D0C5}" dt="2022-11-06T13:27:34.401" v="872" actId="478"/>
          <ac:grpSpMkLst>
            <pc:docMk/>
            <pc:sldMk cId="3235973060" sldId="283"/>
            <ac:grpSpMk id="2" creationId="{0983537A-0B28-F9B4-C9C9-191F676D85FF}"/>
          </ac:grpSpMkLst>
        </pc:grpChg>
        <pc:grpChg chg="add del mod">
          <ac:chgData name="Thư Khổng" userId="156dfe02ec736328" providerId="LiveId" clId="{9B3EB58D-41EF-48A4-8275-6E2556A3D0C5}" dt="2022-11-06T13:24:53.453" v="850" actId="478"/>
          <ac:grpSpMkLst>
            <pc:docMk/>
            <pc:sldMk cId="3235973060" sldId="283"/>
            <ac:grpSpMk id="6" creationId="{762E9058-E5FF-3E8A-E767-63BFBE640DFB}"/>
          </ac:grpSpMkLst>
        </pc:grpChg>
        <pc:grpChg chg="mod">
          <ac:chgData name="Thư Khổng" userId="156dfe02ec736328" providerId="LiveId" clId="{9B3EB58D-41EF-48A4-8275-6E2556A3D0C5}" dt="2022-11-06T13:24:17.170" v="839" actId="2711"/>
          <ac:grpSpMkLst>
            <pc:docMk/>
            <pc:sldMk cId="3235973060" sldId="283"/>
            <ac:grpSpMk id="7" creationId="{198E6905-7015-C76F-D491-799B98B55692}"/>
          </ac:grpSpMkLst>
        </pc:grpChg>
        <pc:grpChg chg="add mod">
          <ac:chgData name="Thư Khổng" userId="156dfe02ec736328" providerId="LiveId" clId="{9B3EB58D-41EF-48A4-8275-6E2556A3D0C5}" dt="2022-11-06T13:36:14.748" v="1013" actId="14100"/>
          <ac:grpSpMkLst>
            <pc:docMk/>
            <pc:sldMk cId="3235973060" sldId="283"/>
            <ac:grpSpMk id="12" creationId="{DBD89883-D669-E5BB-A64F-1356D86F0004}"/>
          </ac:grpSpMkLst>
        </pc:grpChg>
        <pc:grpChg chg="del mod">
          <ac:chgData name="Thư Khổng" userId="156dfe02ec736328" providerId="LiveId" clId="{9B3EB58D-41EF-48A4-8275-6E2556A3D0C5}" dt="2022-11-06T13:30:39.541" v="945" actId="478"/>
          <ac:grpSpMkLst>
            <pc:docMk/>
            <pc:sldMk cId="3235973060" sldId="283"/>
            <ac:grpSpMk id="13" creationId="{7A177F78-365A-8E8B-955D-6C17E8D9EE07}"/>
          </ac:grpSpMkLst>
        </pc:grpChg>
        <pc:grpChg chg="add mod">
          <ac:chgData name="Thư Khổng" userId="156dfe02ec736328" providerId="LiveId" clId="{9B3EB58D-41EF-48A4-8275-6E2556A3D0C5}" dt="2022-11-06T13:36:12.232" v="1012" actId="14100"/>
          <ac:grpSpMkLst>
            <pc:docMk/>
            <pc:sldMk cId="3235973060" sldId="283"/>
            <ac:grpSpMk id="18" creationId="{1D9BBCFF-0BD9-AA1E-46C5-141ED14EAAB2}"/>
          </ac:grpSpMkLst>
        </pc:grpChg>
        <pc:grpChg chg="del mod">
          <ac:chgData name="Thư Khổng" userId="156dfe02ec736328" providerId="LiveId" clId="{9B3EB58D-41EF-48A4-8275-6E2556A3D0C5}" dt="2022-11-06T13:30:46.668" v="948" actId="478"/>
          <ac:grpSpMkLst>
            <pc:docMk/>
            <pc:sldMk cId="3235973060" sldId="283"/>
            <ac:grpSpMk id="19" creationId="{51F6B645-74AF-CE40-5BAD-591F37E2EE7C}"/>
          </ac:grpSpMkLst>
        </pc:grpChg>
        <pc:grpChg chg="add mod">
          <ac:chgData name="Thư Khổng" userId="156dfe02ec736328" providerId="LiveId" clId="{9B3EB58D-41EF-48A4-8275-6E2556A3D0C5}" dt="2022-11-06T13:36:32.300" v="1018" actId="1076"/>
          <ac:grpSpMkLst>
            <pc:docMk/>
            <pc:sldMk cId="3235973060" sldId="283"/>
            <ac:grpSpMk id="24" creationId="{75F260E8-0BD2-9F93-830D-296E3A60D728}"/>
          </ac:grpSpMkLst>
        </pc:grpChg>
        <pc:grpChg chg="del mod">
          <ac:chgData name="Thư Khổng" userId="156dfe02ec736328" providerId="LiveId" clId="{9B3EB58D-41EF-48A4-8275-6E2556A3D0C5}" dt="2022-11-06T13:30:51.799" v="950" actId="478"/>
          <ac:grpSpMkLst>
            <pc:docMk/>
            <pc:sldMk cId="3235973060" sldId="283"/>
            <ac:grpSpMk id="25" creationId="{D0E6BDCD-E709-7985-60D6-38A095C1A940}"/>
          </ac:grpSpMkLst>
        </pc:grpChg>
        <pc:grpChg chg="add mod">
          <ac:chgData name="Thư Khổng" userId="156dfe02ec736328" providerId="LiveId" clId="{9B3EB58D-41EF-48A4-8275-6E2556A3D0C5}" dt="2022-11-06T13:32:53.534" v="988" actId="1076"/>
          <ac:grpSpMkLst>
            <pc:docMk/>
            <pc:sldMk cId="3235973060" sldId="283"/>
            <ac:grpSpMk id="36" creationId="{736D3041-3B9E-FBB5-B809-810E32E335B0}"/>
          </ac:grpSpMkLst>
        </pc:grpChg>
        <pc:picChg chg="add mod modCrop">
          <ac:chgData name="Thư Khổng" userId="156dfe02ec736328" providerId="LiveId" clId="{9B3EB58D-41EF-48A4-8275-6E2556A3D0C5}" dt="2022-11-06T13:31:39.608" v="966" actId="164"/>
          <ac:picMkLst>
            <pc:docMk/>
            <pc:sldMk cId="3235973060" sldId="283"/>
            <ac:picMk id="31" creationId="{CA52E037-5DED-B162-12E4-B5C5A7066C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AFD85-113A-4A01-9701-7876BB86C49E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E2FC5-0E78-49A4-80B0-9F885548C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6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4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7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6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7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4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2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2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9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0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9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E4E1-36A0-4900-B5EE-9FDD5A49C887}" type="datetimeFigureOut">
              <a:rPr lang="en-US" smtClean="0"/>
              <a:t>18/12/2022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7AA0-3421-4640-8C65-12A5B0C4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63E1D7-690C-0B9A-5970-85CA929E4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722" y="1190444"/>
            <a:ext cx="9698156" cy="4060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57B4B1-0844-9850-1987-DAF810302A29}"/>
              </a:ext>
            </a:extLst>
          </p:cNvPr>
          <p:cNvSpPr txBox="1"/>
          <p:nvPr/>
        </p:nvSpPr>
        <p:spPr>
          <a:xfrm>
            <a:off x="1774183" y="2155526"/>
            <a:ext cx="8762720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4050" b="1" dirty="0">
                <a:solidFill>
                  <a:schemeClr val="bg1"/>
                </a:solidFill>
                <a:latin typeface="Calibri" panose="020F0502020204030204"/>
              </a:rPr>
              <a:t>TÌM HIỂU DẠY HỌC THEO GÓC VÀ TRẠM</a:t>
            </a:r>
          </a:p>
          <a:p>
            <a:pPr algn="ctr" defTabSz="457200"/>
            <a:r>
              <a:rPr lang="en-US" sz="4050" b="1" dirty="0">
                <a:solidFill>
                  <a:schemeClr val="bg1"/>
                </a:solidFill>
                <a:latin typeface="Calibri" panose="020F0502020204030204"/>
              </a:rPr>
              <a:t>TRONG HOẠT ĐỘNG DẠY VÀ HỌC </a:t>
            </a:r>
          </a:p>
          <a:p>
            <a:pPr algn="ctr" defTabSz="457200"/>
            <a:r>
              <a:rPr lang="en-US" sz="4050" b="1" dirty="0">
                <a:solidFill>
                  <a:schemeClr val="bg1"/>
                </a:solidFill>
                <a:latin typeface="Calibri" panose="020F0502020204030204"/>
              </a:rPr>
              <a:t>TIỂU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72ACF24-9895-5AC1-F1A4-D4FB73454CF3}"/>
              </a:ext>
            </a:extLst>
          </p:cNvPr>
          <p:cNvSpPr txBox="1"/>
          <p:nvPr/>
        </p:nvSpPr>
        <p:spPr>
          <a:xfrm>
            <a:off x="2609602" y="88002"/>
            <a:ext cx="8435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ỦY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BAN NHÂN DÂN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QUẬN 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TRƯỜNG TIỂU HỌC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NGUYỄN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THỊ MINH KHAI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9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49689F8-62C1-2F28-E580-3F2E16738301}"/>
              </a:ext>
            </a:extLst>
          </p:cNvPr>
          <p:cNvGrpSpPr/>
          <p:nvPr/>
        </p:nvGrpSpPr>
        <p:grpSpPr>
          <a:xfrm>
            <a:off x="6889562" y="1023572"/>
            <a:ext cx="4733095" cy="5768292"/>
            <a:chOff x="6304518" y="1002102"/>
            <a:chExt cx="5148775" cy="523767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6B13139-CEE5-AF41-B670-2FA51F247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4518" y="3375866"/>
              <a:ext cx="5148775" cy="28639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EA8F81AC-C013-B354-AFB8-BAB675BD1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0331" y="1002102"/>
              <a:ext cx="5101460" cy="244495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570424-0F2B-71FB-DE6A-1CCF95B62C13}"/>
              </a:ext>
            </a:extLst>
          </p:cNvPr>
          <p:cNvSpPr txBox="1"/>
          <p:nvPr/>
        </p:nvSpPr>
        <p:spPr>
          <a:xfrm>
            <a:off x="464281" y="1023572"/>
            <a:ext cx="2470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Góc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/>
              </a:rPr>
              <a:t>sát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7AAF566-A50B-533C-0957-B698DBBB5DCE}"/>
              </a:ext>
            </a:extLst>
          </p:cNvPr>
          <p:cNvSpPr txBox="1"/>
          <p:nvPr/>
        </p:nvSpPr>
        <p:spPr>
          <a:xfrm>
            <a:off x="464281" y="1514159"/>
            <a:ext cx="60860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vi-VN" sz="2000" b="1" i="1" dirty="0">
                <a:solidFill>
                  <a:srgbClr val="0000FF"/>
                </a:solidFill>
                <a:latin typeface="Arial" panose="020B0604020202020204" pitchFamily="34" charset="0"/>
              </a:rPr>
              <a:t>Mục tiêu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</a:rPr>
              <a:t>: </a:t>
            </a:r>
            <a:r>
              <a:rPr lang="vi-VN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Quan sát video, hình ảnh về hỗn hợp, từ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đ</a:t>
            </a:r>
            <a:r>
              <a:rPr lang="vi-VN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ó nêu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đ</a:t>
            </a:r>
            <a:r>
              <a:rPr lang="vi-VN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ược những ví dụ về hỗn hợp,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đ</a:t>
            </a:r>
            <a:r>
              <a:rPr lang="vi-VN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ặc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đ</a:t>
            </a:r>
            <a:r>
              <a:rPr lang="vi-VN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iểm của hỗn hợp và một số cách tách các chất trong hỗn hợp.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  <a:p>
            <a:pPr algn="just" defTabSz="457200"/>
            <a:endParaRPr lang="en-US" sz="2000" i="1" dirty="0">
              <a:solidFill>
                <a:srgbClr val="002060"/>
              </a:solidFill>
              <a:latin typeface="Calibri" panose="020F0502020204030204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vi-VN" sz="2000" b="1" i="1" dirty="0">
                <a:solidFill>
                  <a:srgbClr val="0000FF"/>
                </a:solidFill>
                <a:latin typeface="Arial" panose="020B0604020202020204" pitchFamily="34" charset="0"/>
              </a:rPr>
              <a:t>Nhiệm vụ: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</a:rPr>
              <a:t>Quan sát hình ảnh, video về cách tạo ra hỗn hợp, cách tách các chất trong hỗn hợp, thảo luận hoàn thành phiếu học tập số 2.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4572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vi-VN" sz="2000" b="1" i="1" dirty="0">
                <a:solidFill>
                  <a:srgbClr val="0000FF"/>
                </a:solidFill>
                <a:latin typeface="Arial" panose="020B0604020202020204" pitchFamily="34" charset="0"/>
              </a:rPr>
              <a:t>Phương tiện dạy học: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</a:rPr>
              <a:t>Hình ảnh về hỗn hợp, video cách tạo ra hỗn hợp, video cách tách một số hỗn hợp, phiếu học tập số 2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C4E545A-484A-4A6D-17B2-0B2733CB7EDE}"/>
              </a:ext>
            </a:extLst>
          </p:cNvPr>
          <p:cNvGrpSpPr/>
          <p:nvPr/>
        </p:nvGrpSpPr>
        <p:grpSpPr>
          <a:xfrm>
            <a:off x="0" y="9765"/>
            <a:ext cx="5298386" cy="525823"/>
            <a:chOff x="409279" y="3626358"/>
            <a:chExt cx="5298386" cy="52582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AE25FFD-C71E-EABC-786E-C3AF06DEB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279" y="3626358"/>
              <a:ext cx="5298386" cy="52582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F1D2638-429A-0A01-4310-0B537D6D3721}"/>
                </a:ext>
              </a:extLst>
            </p:cNvPr>
            <p:cNvSpPr txBox="1"/>
            <p:nvPr/>
          </p:nvSpPr>
          <p:spPr>
            <a:xfrm>
              <a:off x="614860" y="3626358"/>
              <a:ext cx="5092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Minh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họa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hoạt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động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dạy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học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theo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góc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: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0631F5-C402-B969-DD30-E3A9DD929CB6}"/>
              </a:ext>
            </a:extLst>
          </p:cNvPr>
          <p:cNvSpPr txBox="1"/>
          <p:nvPr/>
        </p:nvSpPr>
        <p:spPr>
          <a:xfrm>
            <a:off x="2554754" y="562172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i="1" dirty="0" err="1">
                <a:solidFill>
                  <a:srgbClr val="FF0000"/>
                </a:solidFill>
                <a:latin typeface="Calibri" panose="020F0502020204030204"/>
              </a:rPr>
              <a:t>Môn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/>
              </a:rPr>
              <a:t> Khoa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/>
              </a:rPr>
              <a:t> 36: HỖN HỢP</a:t>
            </a:r>
          </a:p>
        </p:txBody>
      </p:sp>
    </p:spTree>
    <p:extLst>
      <p:ext uri="{BB962C8B-B14F-4D97-AF65-F5344CB8AC3E}">
        <p14:creationId xmlns:p14="http://schemas.microsoft.com/office/powerpoint/2010/main" val="10541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AEE0A80-F456-E9BD-DE92-C83DFBE3579A}"/>
              </a:ext>
            </a:extLst>
          </p:cNvPr>
          <p:cNvGrpSpPr/>
          <p:nvPr/>
        </p:nvGrpSpPr>
        <p:grpSpPr>
          <a:xfrm>
            <a:off x="6642771" y="897147"/>
            <a:ext cx="4795855" cy="5907903"/>
            <a:chOff x="6492813" y="986164"/>
            <a:chExt cx="4302828" cy="540207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834F77C9-1A4F-1D7B-C7F3-DC5E2F720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2814" y="986164"/>
              <a:ext cx="4302827" cy="24428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CACC800-5D83-C6CC-11C9-6B5E63E510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22"/>
            <a:stretch/>
          </p:blipFill>
          <p:spPr>
            <a:xfrm>
              <a:off x="6492813" y="3413480"/>
              <a:ext cx="4302827" cy="297476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4D5757-FD23-427D-7526-2B2973411AFD}"/>
              </a:ext>
            </a:extLst>
          </p:cNvPr>
          <p:cNvSpPr txBox="1"/>
          <p:nvPr/>
        </p:nvSpPr>
        <p:spPr>
          <a:xfrm>
            <a:off x="323000" y="1512082"/>
            <a:ext cx="61361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vi-VN" sz="2000" b="1" i="1" dirty="0">
                <a:solidFill>
                  <a:srgbClr val="0000FF"/>
                </a:solidFill>
                <a:latin typeface="Arial" panose="020B0604020202020204" pitchFamily="34" charset="0"/>
              </a:rPr>
              <a:t>Mục tiêu: 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Tiến hành thí nghiệm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đ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ể nhận biết hỗn hợp,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đ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ặc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đ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iểm của hỗn hợp và một số cách tách các chất trong hỗn hợp.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  <a:p>
            <a:pPr algn="just" defTabSz="457200"/>
            <a:endParaRPr lang="en-US" sz="2000" dirty="0">
              <a:solidFill>
                <a:srgbClr val="0070C0"/>
              </a:solidFill>
              <a:latin typeface="Calibri" panose="020F0502020204030204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vi-VN" sz="2000" b="1" i="1" dirty="0">
                <a:solidFill>
                  <a:srgbClr val="0000FF"/>
                </a:solidFill>
                <a:latin typeface="Arial" panose="020B0604020202020204" pitchFamily="34" charset="0"/>
              </a:rPr>
              <a:t>Nhiệm vụ: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</a:rPr>
              <a:t>Đọc hướng dẫn, tiến hành các thí nghiệm, hoàn thành phiếu học tập số 3.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457200"/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q"/>
            </a:pPr>
            <a:r>
              <a:rPr lang="vi-VN" sz="2000" b="1" i="1" dirty="0">
                <a:solidFill>
                  <a:srgbClr val="0000FF"/>
                </a:solidFill>
                <a:latin typeface="Arial" panose="020B0604020202020204" pitchFamily="34" charset="0"/>
              </a:rPr>
              <a:t>Phương tiện dạy học: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</a:rPr>
              <a:t>Các chất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</a:rPr>
              <a:t>ể tiến hành thí nghiệm (muối tinh, mì chính, hạt tiêu,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</a:rPr>
              <a:t>ất, cát, nước, dầu ăn, gạo, sạn), các dụng cụ: cốc, thìa, giấy ăn, phễu lọc, rá..., phiếu học tập số 3 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919E27D-624B-A9AD-971D-DB3434A55742}"/>
              </a:ext>
            </a:extLst>
          </p:cNvPr>
          <p:cNvSpPr txBox="1"/>
          <p:nvPr/>
        </p:nvSpPr>
        <p:spPr>
          <a:xfrm>
            <a:off x="253265" y="1020841"/>
            <a:ext cx="3065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Góc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/>
              </a:rPr>
              <a:t>trải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 panose="020F0502020204030204"/>
              </a:rPr>
              <a:t>nghiệm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52044E5-3399-78F4-5897-80962F203543}"/>
              </a:ext>
            </a:extLst>
          </p:cNvPr>
          <p:cNvGrpSpPr/>
          <p:nvPr/>
        </p:nvGrpSpPr>
        <p:grpSpPr>
          <a:xfrm>
            <a:off x="0" y="17253"/>
            <a:ext cx="5298386" cy="525823"/>
            <a:chOff x="409279" y="3626358"/>
            <a:chExt cx="5298386" cy="525823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BDAC8BE-726C-EFBE-1461-F6E09A507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279" y="3626358"/>
              <a:ext cx="5298386" cy="52582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83F0E1E-CAF3-C5A0-8C34-B37A88510A40}"/>
                </a:ext>
              </a:extLst>
            </p:cNvPr>
            <p:cNvSpPr txBox="1"/>
            <p:nvPr/>
          </p:nvSpPr>
          <p:spPr>
            <a:xfrm>
              <a:off x="614860" y="3626358"/>
              <a:ext cx="5092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Minh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họa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hoạt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động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dạy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học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theo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góc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B0F888-3A47-0ED6-0DA0-B454717AD8B9}"/>
              </a:ext>
            </a:extLst>
          </p:cNvPr>
          <p:cNvSpPr txBox="1"/>
          <p:nvPr/>
        </p:nvSpPr>
        <p:spPr>
          <a:xfrm>
            <a:off x="1941172" y="480944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i="1" dirty="0" err="1">
                <a:solidFill>
                  <a:srgbClr val="FF0000"/>
                </a:solidFill>
                <a:latin typeface="Calibri" panose="020F0502020204030204"/>
              </a:rPr>
              <a:t>Môn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/>
              </a:rPr>
              <a:t> Khoa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/>
              </a:rPr>
              <a:t> 36: HỖN HỢP</a:t>
            </a:r>
          </a:p>
        </p:txBody>
      </p:sp>
    </p:spTree>
    <p:extLst>
      <p:ext uri="{BB962C8B-B14F-4D97-AF65-F5344CB8AC3E}">
        <p14:creationId xmlns:p14="http://schemas.microsoft.com/office/powerpoint/2010/main" val="113545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24FC5D-7206-57BF-CB3E-CC518D72431D}"/>
              </a:ext>
            </a:extLst>
          </p:cNvPr>
          <p:cNvSpPr txBox="1"/>
          <p:nvPr/>
        </p:nvSpPr>
        <p:spPr>
          <a:xfrm>
            <a:off x="805298" y="1220084"/>
            <a:ext cx="6051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28625" indent="-428625" defTabSz="457200">
              <a:buFont typeface="Wingdings" panose="05000000000000000000" pitchFamily="2" charset="2"/>
              <a:buChar char="v"/>
            </a:pPr>
            <a:r>
              <a:rPr lang="en-US" sz="4000" b="1" i="1" dirty="0" err="1">
                <a:solidFill>
                  <a:srgbClr val="C00000"/>
                </a:solidFill>
                <a:latin typeface="Calibri" panose="020F0502020204030204"/>
              </a:rPr>
              <a:t>Một</a:t>
            </a:r>
            <a:r>
              <a:rPr lang="en-US" sz="40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alibri" panose="020F0502020204030204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alibri" panose="020F0502020204030204"/>
              </a:rPr>
              <a:t>lưu</a:t>
            </a:r>
            <a:r>
              <a:rPr lang="en-US" sz="4000" b="1" i="1" dirty="0">
                <a:solidFill>
                  <a:srgbClr val="C00000"/>
                </a:solidFill>
                <a:latin typeface="Calibri" panose="020F0502020204030204"/>
              </a:rPr>
              <a:t> ý </a:t>
            </a:r>
            <a:r>
              <a:rPr lang="en-US" sz="4000" b="1" i="1" dirty="0" err="1">
                <a:solidFill>
                  <a:srgbClr val="C00000"/>
                </a:solidFill>
                <a:latin typeface="Calibri" panose="020F0502020204030204"/>
              </a:rPr>
              <a:t>khi</a:t>
            </a:r>
            <a:r>
              <a:rPr lang="en-US" sz="40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alibri" panose="020F0502020204030204"/>
              </a:rPr>
              <a:t>sử</a:t>
            </a:r>
            <a:r>
              <a:rPr lang="en-US" sz="40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Calibri" panose="020F0502020204030204"/>
              </a:rPr>
              <a:t>dụng</a:t>
            </a:r>
            <a:r>
              <a:rPr lang="en-US" sz="4000" b="1" i="1" dirty="0">
                <a:solidFill>
                  <a:srgbClr val="C0000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CC890F-C578-3E93-5391-FFD24E9E8DD6}"/>
              </a:ext>
            </a:extLst>
          </p:cNvPr>
          <p:cNvSpPr txBox="1"/>
          <p:nvPr/>
        </p:nvSpPr>
        <p:spPr>
          <a:xfrm>
            <a:off x="523552" y="1800406"/>
            <a:ext cx="10378995" cy="3034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457200">
              <a:lnSpc>
                <a:spcPct val="150000"/>
              </a:lnSpc>
              <a:buFontTx/>
              <a:buChar char="-"/>
            </a:pP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1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hết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nội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dung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bài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14313" indent="-214313" defTabSz="457200">
              <a:lnSpc>
                <a:spcPct val="150000"/>
              </a:lnSpc>
              <a:buFontTx/>
              <a:buChar char="-"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Nội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dung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gắn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kết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đơn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giản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dễ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hiểu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14313" indent="-214313" defTabSz="457200">
              <a:lnSpc>
                <a:spcPct val="150000"/>
              </a:lnSpc>
              <a:buFontTx/>
              <a:buChar char="-"/>
            </a:pP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ứng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với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1 – 2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phong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cách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libri" panose="020F0502020204030204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4B20568-C1BD-AC3D-364C-A9E5B86AD25E}"/>
              </a:ext>
            </a:extLst>
          </p:cNvPr>
          <p:cNvGrpSpPr/>
          <p:nvPr/>
        </p:nvGrpSpPr>
        <p:grpSpPr>
          <a:xfrm>
            <a:off x="179718" y="178640"/>
            <a:ext cx="4130374" cy="871268"/>
            <a:chOff x="138023" y="521"/>
            <a:chExt cx="5507165" cy="1161691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77396D5-005E-8B80-48FA-C6FB47713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55" b="89437" l="5957" r="92979">
                          <a14:foregroundMark x1="9787" y1="23239" x2="6170" y2="64085"/>
                          <a14:foregroundMark x1="6170" y1="64085" x2="7234" y2="74648"/>
                          <a14:foregroundMark x1="89787" y1="30986" x2="92979" y2="61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8023" y="521"/>
              <a:ext cx="5507165" cy="116169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F12A28E-072A-630E-A5BD-2F1D8DBDFF30}"/>
                </a:ext>
              </a:extLst>
            </p:cNvPr>
            <p:cNvSpPr txBox="1"/>
            <p:nvPr/>
          </p:nvSpPr>
          <p:spPr>
            <a:xfrm>
              <a:off x="626854" y="227422"/>
              <a:ext cx="448815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3000" b="1" dirty="0">
                  <a:solidFill>
                    <a:srgbClr val="FF0000"/>
                  </a:solidFill>
                  <a:latin typeface="Calibri" panose="020F0502020204030204"/>
                </a:rPr>
                <a:t>DẠY HỌC THEO GÓC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35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31">
            <a:extLst>
              <a:ext uri="{FF2B5EF4-FFF2-40B4-BE49-F238E27FC236}">
                <a16:creationId xmlns="" xmlns:a16="http://schemas.microsoft.com/office/drawing/2014/main" id="{DBD89883-D669-E5BB-A64F-1356D86F0004}"/>
              </a:ext>
            </a:extLst>
          </p:cNvPr>
          <p:cNvGrpSpPr/>
          <p:nvPr/>
        </p:nvGrpSpPr>
        <p:grpSpPr>
          <a:xfrm>
            <a:off x="3268137" y="488151"/>
            <a:ext cx="8682323" cy="1384995"/>
            <a:chOff x="4421996" y="586930"/>
            <a:chExt cx="10735014" cy="1846663"/>
          </a:xfrm>
        </p:grpSpPr>
        <p:sp>
          <p:nvSpPr>
            <p:cNvPr id="16" name="任意多边形 82">
              <a:extLst>
                <a:ext uri="{FF2B5EF4-FFF2-40B4-BE49-F238E27FC236}">
                  <a16:creationId xmlns="" xmlns:a16="http://schemas.microsoft.com/office/drawing/2014/main" id="{E608256C-913A-D799-F9A0-22D248E61B8D}"/>
                </a:ext>
              </a:extLst>
            </p:cNvPr>
            <p:cNvSpPr/>
            <p:nvPr/>
          </p:nvSpPr>
          <p:spPr bwMode="auto">
            <a:xfrm rot="3738964">
              <a:off x="4421258" y="1042447"/>
              <a:ext cx="729239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15" name="矩形 39">
              <a:extLst>
                <a:ext uri="{FF2B5EF4-FFF2-40B4-BE49-F238E27FC236}">
                  <a16:creationId xmlns="" xmlns:a16="http://schemas.microsoft.com/office/drawing/2014/main" id="{881D61B2-1D0F-DF9B-C2C7-E9288844F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188" y="586930"/>
              <a:ext cx="9962822" cy="18466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just" defTabSz="914400" rtl="0" eaLnBrk="1" fontAlgn="auto" latinLnBrk="0" hangingPunct="1"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GV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HS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43">
            <a:extLst>
              <a:ext uri="{FF2B5EF4-FFF2-40B4-BE49-F238E27FC236}">
                <a16:creationId xmlns="" xmlns:a16="http://schemas.microsoft.com/office/drawing/2014/main" id="{1D9BBCFF-0BD9-AA1E-46C5-141ED14EAAB2}"/>
              </a:ext>
            </a:extLst>
          </p:cNvPr>
          <p:cNvGrpSpPr/>
          <p:nvPr/>
        </p:nvGrpSpPr>
        <p:grpSpPr>
          <a:xfrm>
            <a:off x="4454472" y="2276683"/>
            <a:ext cx="7495988" cy="1384995"/>
            <a:chOff x="4441089" y="670090"/>
            <a:chExt cx="9994654" cy="1846662"/>
          </a:xfrm>
        </p:grpSpPr>
        <p:sp>
          <p:nvSpPr>
            <p:cNvPr id="22" name="任意多边形 82">
              <a:extLst>
                <a:ext uri="{FF2B5EF4-FFF2-40B4-BE49-F238E27FC236}">
                  <a16:creationId xmlns="" xmlns:a16="http://schemas.microsoft.com/office/drawing/2014/main" id="{53B1FD74-BF3D-F554-8197-47D5A4EE449F}"/>
                </a:ext>
              </a:extLst>
            </p:cNvPr>
            <p:cNvSpPr/>
            <p:nvPr/>
          </p:nvSpPr>
          <p:spPr bwMode="auto">
            <a:xfrm rot="3738964">
              <a:off x="4440352" y="762484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  <p:sp>
          <p:nvSpPr>
            <p:cNvPr id="21" name="矩形 39">
              <a:extLst>
                <a:ext uri="{FF2B5EF4-FFF2-40B4-BE49-F238E27FC236}">
                  <a16:creationId xmlns="" xmlns:a16="http://schemas.microsoft.com/office/drawing/2014/main" id="{F8F905E3-A694-57C7-28E4-9680DC498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1" y="670090"/>
              <a:ext cx="9234102" cy="18466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defTabSz="457200"/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vòng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khép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kín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Unicode M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36D3041-3B9E-FBB5-B809-810E32E335B0}"/>
              </a:ext>
            </a:extLst>
          </p:cNvPr>
          <p:cNvGrpSpPr/>
          <p:nvPr/>
        </p:nvGrpSpPr>
        <p:grpSpPr>
          <a:xfrm>
            <a:off x="-121317" y="1263055"/>
            <a:ext cx="4787255" cy="3576847"/>
            <a:chOff x="116782" y="1489779"/>
            <a:chExt cx="4787255" cy="3576847"/>
          </a:xfrm>
        </p:grpSpPr>
        <p:pic>
          <p:nvPicPr>
            <p:cNvPr id="31" name="Picture 30">
              <a:extLst>
                <a:ext uri="{FF2B5EF4-FFF2-40B4-BE49-F238E27FC236}">
                  <a16:creationId xmlns="" xmlns:a16="http://schemas.microsoft.com/office/drawing/2014/main" id="{CA52E037-5DED-B162-12E4-B5C5A7066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211" b="89992" l="4601" r="91645">
                          <a14:foregroundMark x1="13618" y1="5542" x2="18550" y2="26882"/>
                          <a14:foregroundMark x1="5668" y1="14847" x2="7251" y2="27709"/>
                          <a14:foregroundMark x1="7251" y1="27709" x2="7103" y2="28288"/>
                          <a14:foregroundMark x1="4637" y1="37800" x2="5852" y2="43962"/>
                          <a14:foregroundMark x1="43946" y1="5211" x2="57563" y2="6948"/>
                          <a14:foregroundMark x1="91240" y1="37924" x2="91645" y2="441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6" b="20282"/>
            <a:stretch/>
          </p:blipFill>
          <p:spPr>
            <a:xfrm>
              <a:off x="116782" y="1489779"/>
              <a:ext cx="4787255" cy="357684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A7D331F-0F40-7A02-60B0-DF5065F80880}"/>
                </a:ext>
              </a:extLst>
            </p:cNvPr>
            <p:cNvSpPr txBox="1"/>
            <p:nvPr/>
          </p:nvSpPr>
          <p:spPr>
            <a:xfrm>
              <a:off x="1054013" y="2597233"/>
              <a:ext cx="32319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DẠY HỌC </a:t>
              </a:r>
            </a:p>
            <a:p>
              <a:pPr algn="ctr"/>
              <a:r>
                <a:rPr lang="en-US" sz="4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 TRẠM</a:t>
              </a:r>
            </a:p>
          </p:txBody>
        </p:sp>
      </p:grpSp>
      <p:grpSp>
        <p:nvGrpSpPr>
          <p:cNvPr id="24" name="组合 49">
            <a:extLst>
              <a:ext uri="{FF2B5EF4-FFF2-40B4-BE49-F238E27FC236}">
                <a16:creationId xmlns="" xmlns:a16="http://schemas.microsoft.com/office/drawing/2014/main" id="{75F260E8-0BD2-9F93-830D-296E3A60D728}"/>
              </a:ext>
            </a:extLst>
          </p:cNvPr>
          <p:cNvGrpSpPr/>
          <p:nvPr/>
        </p:nvGrpSpPr>
        <p:grpSpPr>
          <a:xfrm>
            <a:off x="3658247" y="4289495"/>
            <a:ext cx="8361224" cy="2246769"/>
            <a:chOff x="3605482" y="741417"/>
            <a:chExt cx="11148303" cy="2995694"/>
          </a:xfrm>
        </p:grpSpPr>
        <p:sp>
          <p:nvSpPr>
            <p:cNvPr id="27" name="矩形 39">
              <a:extLst>
                <a:ext uri="{FF2B5EF4-FFF2-40B4-BE49-F238E27FC236}">
                  <a16:creationId xmlns="" xmlns:a16="http://schemas.microsoft.com/office/drawing/2014/main" id="{0142338F-AE87-0417-0A10-6B2B3ED25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9016" y="741417"/>
              <a:ext cx="10344769" cy="29956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 defTabSz="457200"/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HS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do,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GV, HS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xoay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xở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vượt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trạm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=&gt;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"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",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rèn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GB" sz="28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HS.</a:t>
              </a:r>
              <a:endPara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 Unicode MS"/>
              </a:endParaRPr>
            </a:p>
          </p:txBody>
        </p:sp>
        <p:sp>
          <p:nvSpPr>
            <p:cNvPr id="28" name="任意多边形 82">
              <a:extLst>
                <a:ext uri="{FF2B5EF4-FFF2-40B4-BE49-F238E27FC236}">
                  <a16:creationId xmlns="" xmlns:a16="http://schemas.microsoft.com/office/drawing/2014/main" id="{849DA165-3DDF-5042-ADE0-60D50158B9C8}"/>
                </a:ext>
              </a:extLst>
            </p:cNvPr>
            <p:cNvSpPr/>
            <p:nvPr/>
          </p:nvSpPr>
          <p:spPr bwMode="auto">
            <a:xfrm rot="3738964">
              <a:off x="3604745" y="827076"/>
              <a:ext cx="729238" cy="727764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1">
            <a:extLst>
              <a:ext uri="{FF2B5EF4-FFF2-40B4-BE49-F238E27FC236}">
                <a16:creationId xmlns="" xmlns:a16="http://schemas.microsoft.com/office/drawing/2014/main" id="{9D5FE257-CEAC-42A5-EB0F-CB9AF84F4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1429" y="1600611"/>
            <a:ext cx="2361902" cy="4285038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2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2" name="AutoShape 81">
            <a:extLst>
              <a:ext uri="{FF2B5EF4-FFF2-40B4-BE49-F238E27FC236}">
                <a16:creationId xmlns="" xmlns:a16="http://schemas.microsoft.com/office/drawing/2014/main" id="{F72DB7D5-711F-5F39-08FB-50371554A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63" y="1669756"/>
            <a:ext cx="2361902" cy="4184093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2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3" name="圆角矩形 43">
            <a:extLst>
              <a:ext uri="{FF2B5EF4-FFF2-40B4-BE49-F238E27FC236}">
                <a16:creationId xmlns="" xmlns:a16="http://schemas.microsoft.com/office/drawing/2014/main" id="{5E9C37A7-C2DA-99A6-BFD0-283BD56DA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53" y="1326312"/>
            <a:ext cx="2057390" cy="94492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="" xmlns:a16="http://schemas.microsoft.com/office/drawing/2014/main" id="{758ADBEF-C62B-9BD9-D46D-826636CE4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06" y="1333773"/>
            <a:ext cx="18955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Chia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AutoShape 81">
            <a:extLst>
              <a:ext uri="{FF2B5EF4-FFF2-40B4-BE49-F238E27FC236}">
                <a16:creationId xmlns="" xmlns:a16="http://schemas.microsoft.com/office/drawing/2014/main" id="{BB3AC6D4-DB73-B8E2-DB9D-CF3EDF9F3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751" y="1652855"/>
            <a:ext cx="2401237" cy="4217481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2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6" name="圆角矩形 49">
            <a:extLst>
              <a:ext uri="{FF2B5EF4-FFF2-40B4-BE49-F238E27FC236}">
                <a16:creationId xmlns="" xmlns:a16="http://schemas.microsoft.com/office/drawing/2014/main" id="{19A8E40E-5D02-9460-FD42-1C0ABC2BE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102" y="1353067"/>
            <a:ext cx="2178835" cy="9906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="" xmlns:a16="http://schemas.microsoft.com/office/drawing/2014/main" id="{EDB5F7B0-3942-5D5F-A912-F5805D8D5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261" y="1404149"/>
            <a:ext cx="20261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qui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trạm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AutoShape 81">
            <a:extLst>
              <a:ext uri="{FF2B5EF4-FFF2-40B4-BE49-F238E27FC236}">
                <a16:creationId xmlns="" xmlns:a16="http://schemas.microsoft.com/office/drawing/2014/main" id="{E13E9065-7A72-0B70-DD15-B3068C443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9268" y="1697501"/>
            <a:ext cx="2364218" cy="4184092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2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9" name="圆角矩形 53">
            <a:extLst>
              <a:ext uri="{FF2B5EF4-FFF2-40B4-BE49-F238E27FC236}">
                <a16:creationId xmlns="" xmlns:a16="http://schemas.microsoft.com/office/drawing/2014/main" id="{DBCD3C4F-C6E6-1472-980A-26064635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2775" y="1336803"/>
            <a:ext cx="2178835" cy="99067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="" xmlns:a16="http://schemas.microsoft.com/office/drawing/2014/main" id="{B7CF0CFF-FA15-38B5-4B79-FAA82B78A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26" y="1486098"/>
            <a:ext cx="2026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圆角矩形 59">
            <a:extLst>
              <a:ext uri="{FF2B5EF4-FFF2-40B4-BE49-F238E27FC236}">
                <a16:creationId xmlns="" xmlns:a16="http://schemas.microsoft.com/office/drawing/2014/main" id="{CA44A05A-5A89-2F98-7710-473AB8C29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144" y="1337540"/>
            <a:ext cx="1977792" cy="102173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="" xmlns:a16="http://schemas.microsoft.com/office/drawing/2014/main" id="{506A9D26-61B3-76F2-4BB6-824B402D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906" y="1427295"/>
            <a:ext cx="18280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AutoShape 69">
            <a:extLst>
              <a:ext uri="{FF2B5EF4-FFF2-40B4-BE49-F238E27FC236}">
                <a16:creationId xmlns="" xmlns:a16="http://schemas.microsoft.com/office/drawing/2014/main" id="{B293ED16-F401-A203-A06B-D910303517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59161" y="2300218"/>
            <a:ext cx="443423" cy="629841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16" name="AutoShape 69">
            <a:extLst>
              <a:ext uri="{FF2B5EF4-FFF2-40B4-BE49-F238E27FC236}">
                <a16:creationId xmlns="" xmlns:a16="http://schemas.microsoft.com/office/drawing/2014/main" id="{76CEC599-DDA2-6B70-7885-2D53721B296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53568" y="2342340"/>
            <a:ext cx="443423" cy="629841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17" name="AutoShape 69">
            <a:extLst>
              <a:ext uri="{FF2B5EF4-FFF2-40B4-BE49-F238E27FC236}">
                <a16:creationId xmlns="" xmlns:a16="http://schemas.microsoft.com/office/drawing/2014/main" id="{7A4745A8-F294-A306-AA0E-6C5D220E10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49665" y="2257416"/>
            <a:ext cx="443423" cy="629841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sp>
        <p:nvSpPr>
          <p:cNvPr id="18" name="AutoShape 69">
            <a:extLst>
              <a:ext uri="{FF2B5EF4-FFF2-40B4-BE49-F238E27FC236}">
                <a16:creationId xmlns="" xmlns:a16="http://schemas.microsoft.com/office/drawing/2014/main" id="{F4E398B6-DB14-4E09-B8C6-AB856F272D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240138" y="2352992"/>
            <a:ext cx="443423" cy="629841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  <a:sym typeface="微软雅黑" pitchFamily="34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F42AAC7B-8E5B-0095-2718-8C036165DDA5}"/>
              </a:ext>
            </a:extLst>
          </p:cNvPr>
          <p:cNvGrpSpPr/>
          <p:nvPr/>
        </p:nvGrpSpPr>
        <p:grpSpPr>
          <a:xfrm>
            <a:off x="285312" y="3066574"/>
            <a:ext cx="2138735" cy="830997"/>
            <a:chOff x="623509" y="2806123"/>
            <a:chExt cx="2138735" cy="830997"/>
          </a:xfrm>
        </p:grpSpPr>
        <p:sp>
          <p:nvSpPr>
            <p:cNvPr id="14" name="矩形 61">
              <a:extLst>
                <a:ext uri="{FF2B5EF4-FFF2-40B4-BE49-F238E27FC236}">
                  <a16:creationId xmlns="" xmlns:a16="http://schemas.microsoft.com/office/drawing/2014/main" id="{1B1C2D4D-24EE-5F68-C515-EDEDB2850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896" y="2806123"/>
              <a:ext cx="208634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2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Phân</a:t>
              </a: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chia </a:t>
              </a:r>
              <a:r>
                <a:rPr lang="en-US" altLang="zh-CN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nhóm</a:t>
              </a: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HS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4" name="椭圆 71">
              <a:extLst>
                <a:ext uri="{FF2B5EF4-FFF2-40B4-BE49-F238E27FC236}">
                  <a16:creationId xmlns="" xmlns:a16="http://schemas.microsoft.com/office/drawing/2014/main" id="{631E500C-FFA8-94A0-309F-635BDB2C3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509" y="2915484"/>
              <a:ext cx="164406" cy="181288"/>
            </a:xfrm>
            <a:prstGeom prst="ellipse">
              <a:avLst/>
            </a:prstGeom>
            <a:gradFill rotWithShape="1">
              <a:gsLst>
                <a:gs pos="0">
                  <a:srgbClr val="FFCF01"/>
                </a:gs>
                <a:gs pos="89999">
                  <a:srgbClr val="E22000"/>
                </a:gs>
                <a:gs pos="100000">
                  <a:srgbClr val="E22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8620C29B-ADF7-EDC7-6B2D-51ECD2D60A69}"/>
              </a:ext>
            </a:extLst>
          </p:cNvPr>
          <p:cNvGrpSpPr/>
          <p:nvPr/>
        </p:nvGrpSpPr>
        <p:grpSpPr>
          <a:xfrm>
            <a:off x="279653" y="4033895"/>
            <a:ext cx="1975743" cy="1200329"/>
            <a:chOff x="623509" y="3250623"/>
            <a:chExt cx="2253281" cy="1200329"/>
          </a:xfrm>
        </p:grpSpPr>
        <p:sp>
          <p:nvSpPr>
            <p:cNvPr id="19" name="矩形 33">
              <a:extLst>
                <a:ext uri="{FF2B5EF4-FFF2-40B4-BE49-F238E27FC236}">
                  <a16:creationId xmlns="" xmlns:a16="http://schemas.microsoft.com/office/drawing/2014/main" id="{FA41084D-35F6-5425-E2C6-84D08B472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895" y="3250623"/>
              <a:ext cx="2200895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2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Phân</a:t>
              </a: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chia </a:t>
              </a:r>
              <a:r>
                <a:rPr lang="en-US" altLang="zh-CN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chuẩn</a:t>
              </a: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bị</a:t>
              </a: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dụng</a:t>
              </a: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sz="2400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cụ</a:t>
              </a:r>
              <a:r>
                <a:rPr lang="en-US" altLang="zh-CN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5" name="椭圆 73">
              <a:extLst>
                <a:ext uri="{FF2B5EF4-FFF2-40B4-BE49-F238E27FC236}">
                  <a16:creationId xmlns="" xmlns:a16="http://schemas.microsoft.com/office/drawing/2014/main" id="{2028E810-773A-024B-CF1D-3A571D8DE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509" y="3359984"/>
              <a:ext cx="164406" cy="181288"/>
            </a:xfrm>
            <a:prstGeom prst="ellipse">
              <a:avLst/>
            </a:prstGeom>
            <a:gradFill rotWithShape="1">
              <a:gsLst>
                <a:gs pos="0">
                  <a:srgbClr val="FFCF01"/>
                </a:gs>
                <a:gs pos="89999">
                  <a:srgbClr val="E22000"/>
                </a:gs>
                <a:gs pos="100000">
                  <a:srgbClr val="E22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70FE3097-D0AD-E1DD-DD0A-BDC806EE33D8}"/>
              </a:ext>
            </a:extLst>
          </p:cNvPr>
          <p:cNvGrpSpPr/>
          <p:nvPr/>
        </p:nvGrpSpPr>
        <p:grpSpPr>
          <a:xfrm>
            <a:off x="3201394" y="2866065"/>
            <a:ext cx="2480096" cy="646331"/>
            <a:chOff x="3361334" y="3168055"/>
            <a:chExt cx="2260853" cy="646331"/>
          </a:xfrm>
        </p:grpSpPr>
        <p:sp>
          <p:nvSpPr>
            <p:cNvPr id="22" name="矩形 37">
              <a:extLst>
                <a:ext uri="{FF2B5EF4-FFF2-40B4-BE49-F238E27FC236}">
                  <a16:creationId xmlns="" xmlns:a16="http://schemas.microsoft.com/office/drawing/2014/main" id="{4C7B020C-FC20-A2C3-52E2-96ED2FE73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304" y="3168055"/>
              <a:ext cx="217888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Giới</a:t>
              </a:r>
              <a:r>
                <a:rPr kumimoji="0" lang="en-US" altLang="zh-CN" sz="18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18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thiệu</a:t>
              </a:r>
              <a:r>
                <a:rPr kumimoji="0" lang="en-US" altLang="zh-CN" sz="18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18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nội</a:t>
              </a:r>
              <a:r>
                <a:rPr kumimoji="0" lang="en-US" altLang="zh-CN" sz="18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 dung </a:t>
              </a:r>
              <a:r>
                <a:rPr kumimoji="0" lang="en-US" altLang="zh-CN" sz="18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học</a:t>
              </a:r>
              <a:r>
                <a:rPr kumimoji="0" lang="en-US" altLang="zh-CN" sz="18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18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tập</a:t>
              </a:r>
              <a:r>
                <a:rPr kumimoji="0" lang="en-US" altLang="zh-CN" sz="18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18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tại</a:t>
              </a:r>
              <a:r>
                <a:rPr kumimoji="0" lang="en-US" altLang="zh-CN" sz="18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18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các</a:t>
              </a:r>
              <a:r>
                <a:rPr kumimoji="0" lang="en-US" altLang="zh-CN" sz="18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18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trạm</a:t>
              </a:r>
              <a:r>
                <a:rPr kumimoji="0" lang="en-US" altLang="zh-CN" sz="18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itchFamily="2" charset="-122"/>
                  <a:cs typeface="Arial" panose="020B0604020202020204" pitchFamily="34" charset="0"/>
                </a:rPr>
                <a:t> 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7" name="椭圆 77">
              <a:extLst>
                <a:ext uri="{FF2B5EF4-FFF2-40B4-BE49-F238E27FC236}">
                  <a16:creationId xmlns="" xmlns:a16="http://schemas.microsoft.com/office/drawing/2014/main" id="{C97E7D8B-B073-EC75-BD87-0C204754C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1334" y="3249039"/>
              <a:ext cx="164406" cy="181288"/>
            </a:xfrm>
            <a:prstGeom prst="ellipse">
              <a:avLst/>
            </a:prstGeom>
            <a:gradFill rotWithShape="1">
              <a:gsLst>
                <a:gs pos="0">
                  <a:srgbClr val="FFCF01"/>
                </a:gs>
                <a:gs pos="89999">
                  <a:srgbClr val="E22000"/>
                </a:gs>
                <a:gs pos="100000">
                  <a:srgbClr val="E22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C7C1ED5A-D70A-4CE6-AF06-F14649112456}"/>
              </a:ext>
            </a:extLst>
          </p:cNvPr>
          <p:cNvGrpSpPr/>
          <p:nvPr/>
        </p:nvGrpSpPr>
        <p:grpSpPr>
          <a:xfrm>
            <a:off x="3201851" y="3530468"/>
            <a:ext cx="2214428" cy="923330"/>
            <a:chOff x="3342866" y="3606943"/>
            <a:chExt cx="2410196" cy="923330"/>
          </a:xfrm>
        </p:grpSpPr>
        <p:sp>
          <p:nvSpPr>
            <p:cNvPr id="23" name="矩形 39">
              <a:extLst>
                <a:ext uri="{FF2B5EF4-FFF2-40B4-BE49-F238E27FC236}">
                  <a16:creationId xmlns="" xmlns:a16="http://schemas.microsoft.com/office/drawing/2014/main" id="{DB595247-0FEF-A25B-7F1B-514300D5A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882" y="3606943"/>
              <a:ext cx="227118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kumimoji="0" lang="en-US" altLang="zh-CN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Thông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báo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quy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tắc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điểm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cho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mỗi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cá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nhân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8" name="椭圆 79">
              <a:extLst>
                <a:ext uri="{FF2B5EF4-FFF2-40B4-BE49-F238E27FC236}">
                  <a16:creationId xmlns="" xmlns:a16="http://schemas.microsoft.com/office/drawing/2014/main" id="{0A4939E7-BF4E-1C98-4FA1-0A5DAD53E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866" y="3687193"/>
              <a:ext cx="210871" cy="201466"/>
            </a:xfrm>
            <a:prstGeom prst="ellipse">
              <a:avLst/>
            </a:prstGeom>
            <a:gradFill rotWithShape="1">
              <a:gsLst>
                <a:gs pos="0">
                  <a:srgbClr val="FFCF01"/>
                </a:gs>
                <a:gs pos="89999">
                  <a:srgbClr val="E22000"/>
                </a:gs>
                <a:gs pos="100000">
                  <a:srgbClr val="E22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/>
                <a:defRPr/>
              </a:pP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484A627B-0A3C-C7FD-FC6B-CD6AB2A7FA91}"/>
              </a:ext>
            </a:extLst>
          </p:cNvPr>
          <p:cNvGrpSpPr/>
          <p:nvPr/>
        </p:nvGrpSpPr>
        <p:grpSpPr>
          <a:xfrm>
            <a:off x="3197136" y="4376255"/>
            <a:ext cx="2467177" cy="1200329"/>
            <a:chOff x="3313209" y="4042789"/>
            <a:chExt cx="2467177" cy="1200329"/>
          </a:xfrm>
        </p:grpSpPr>
        <p:sp>
          <p:nvSpPr>
            <p:cNvPr id="24" name="矩形 45">
              <a:extLst>
                <a:ext uri="{FF2B5EF4-FFF2-40B4-BE49-F238E27FC236}">
                  <a16:creationId xmlns="" xmlns:a16="http://schemas.microsoft.com/office/drawing/2014/main" id="{0CADA500-4B11-F754-6921-6FD1FC5C5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485" y="4042789"/>
              <a:ext cx="236190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kumimoji="0" lang="en-US" altLang="zh-CN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Giới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thiệu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phiêu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học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tập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;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cách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làm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việc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trên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phiếu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;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yêu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cầu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trợ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giúp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,…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椭圆 80">
              <a:extLst>
                <a:ext uri="{FF2B5EF4-FFF2-40B4-BE49-F238E27FC236}">
                  <a16:creationId xmlns="" xmlns:a16="http://schemas.microsoft.com/office/drawing/2014/main" id="{B7223681-A753-94F5-444F-039EF7E50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209" y="4128148"/>
              <a:ext cx="164406" cy="181288"/>
            </a:xfrm>
            <a:prstGeom prst="ellipse">
              <a:avLst/>
            </a:prstGeom>
            <a:gradFill rotWithShape="1">
              <a:gsLst>
                <a:gs pos="0">
                  <a:srgbClr val="FFCF01"/>
                </a:gs>
                <a:gs pos="89999">
                  <a:srgbClr val="E22000"/>
                </a:gs>
                <a:gs pos="100000">
                  <a:srgbClr val="E22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7D462797-0D61-79D3-BF41-A1C8E8776BBE}"/>
              </a:ext>
            </a:extLst>
          </p:cNvPr>
          <p:cNvGrpSpPr/>
          <p:nvPr/>
        </p:nvGrpSpPr>
        <p:grpSpPr>
          <a:xfrm>
            <a:off x="6281979" y="2677987"/>
            <a:ext cx="2292024" cy="1938992"/>
            <a:chOff x="6161367" y="2753253"/>
            <a:chExt cx="2292024" cy="1938992"/>
          </a:xfrm>
        </p:grpSpPr>
        <p:sp>
          <p:nvSpPr>
            <p:cNvPr id="26" name="矩形 55">
              <a:extLst>
                <a:ext uri="{FF2B5EF4-FFF2-40B4-BE49-F238E27FC236}">
                  <a16:creationId xmlns="" xmlns:a16="http://schemas.microsoft.com/office/drawing/2014/main" id="{6D0812BA-C2EC-AA26-63C2-254901D64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9360" y="2753253"/>
              <a:ext cx="208403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tabLst>
                  <a:tab pos="136525" algn="l"/>
                </a:tabLst>
                <a:defRPr/>
              </a:pP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nhân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cặp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hoặc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tại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trạm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học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tập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tùy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theo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yêu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cầu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tại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trạm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椭圆 83">
              <a:extLst>
                <a:ext uri="{FF2B5EF4-FFF2-40B4-BE49-F238E27FC236}">
                  <a16:creationId xmlns="" xmlns:a16="http://schemas.microsoft.com/office/drawing/2014/main" id="{76DDC1CA-B3A1-89EE-2D60-CAF642E08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367" y="2865097"/>
              <a:ext cx="164407" cy="181288"/>
            </a:xfrm>
            <a:prstGeom prst="ellipse">
              <a:avLst/>
            </a:prstGeom>
            <a:gradFill rotWithShape="1">
              <a:gsLst>
                <a:gs pos="0">
                  <a:srgbClr val="FFCF01"/>
                </a:gs>
                <a:gs pos="89999">
                  <a:srgbClr val="E22000"/>
                </a:gs>
                <a:gs pos="100000">
                  <a:srgbClr val="E22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CC052BD4-81FD-C1F3-5395-E77EC62EE40A}"/>
              </a:ext>
            </a:extLst>
          </p:cNvPr>
          <p:cNvGrpSpPr/>
          <p:nvPr/>
        </p:nvGrpSpPr>
        <p:grpSpPr>
          <a:xfrm>
            <a:off x="6276803" y="4608890"/>
            <a:ext cx="2253614" cy="1015663"/>
            <a:chOff x="6156191" y="4580638"/>
            <a:chExt cx="2253614" cy="1015663"/>
          </a:xfrm>
        </p:grpSpPr>
        <p:sp>
          <p:nvSpPr>
            <p:cNvPr id="27" name="矩形 56">
              <a:extLst>
                <a:ext uri="{FF2B5EF4-FFF2-40B4-BE49-F238E27FC236}">
                  <a16:creationId xmlns="" xmlns:a16="http://schemas.microsoft.com/office/drawing/2014/main" id="{1F805A74-ACA7-DE11-1B5B-A7A530D21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774" y="4580638"/>
              <a:ext cx="2084031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2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tabLst>
                  <a:tab pos="136525" algn="l"/>
                </a:tabLst>
                <a:defRPr/>
              </a:pP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Giáo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viên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sát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sự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hỗ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trợ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kịp</a:t>
              </a:r>
              <a:r>
                <a:rPr lang="en-GB" sz="2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thời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1" name="椭圆 88">
              <a:extLst>
                <a:ext uri="{FF2B5EF4-FFF2-40B4-BE49-F238E27FC236}">
                  <a16:creationId xmlns="" xmlns:a16="http://schemas.microsoft.com/office/drawing/2014/main" id="{2BBE3708-3894-D851-C9A6-4C9F8E85E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191" y="4660960"/>
              <a:ext cx="164407" cy="181288"/>
            </a:xfrm>
            <a:prstGeom prst="ellipse">
              <a:avLst/>
            </a:prstGeom>
            <a:gradFill rotWithShape="1">
              <a:gsLst>
                <a:gs pos="0">
                  <a:srgbClr val="FFCF01"/>
                </a:gs>
                <a:gs pos="89999">
                  <a:srgbClr val="E22000"/>
                </a:gs>
                <a:gs pos="100000">
                  <a:srgbClr val="E22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327FEA1F-BE5C-D9F4-F2C4-171782302B2C}"/>
              </a:ext>
            </a:extLst>
          </p:cNvPr>
          <p:cNvGrpSpPr/>
          <p:nvPr/>
        </p:nvGrpSpPr>
        <p:grpSpPr>
          <a:xfrm>
            <a:off x="9364703" y="4963577"/>
            <a:ext cx="2218628" cy="646331"/>
            <a:chOff x="8774202" y="4228342"/>
            <a:chExt cx="2218628" cy="646331"/>
          </a:xfrm>
        </p:grpSpPr>
        <p:sp>
          <p:nvSpPr>
            <p:cNvPr id="30" name="矩形 65">
              <a:extLst>
                <a:ext uri="{FF2B5EF4-FFF2-40B4-BE49-F238E27FC236}">
                  <a16:creationId xmlns="" xmlns:a16="http://schemas.microsoft.com/office/drawing/2014/main" id="{5D55EEF2-C70A-95AF-994B-2C90A78DC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6482" y="4228342"/>
              <a:ext cx="208634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kumimoji="0" lang="en-US" altLang="zh-CN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Tổng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kết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nội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dung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bài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kumimoji="0" lang="en-US" altLang="zh-CN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học</a:t>
              </a:r>
              <a:r>
                <a:rPr kumimoji="0" lang="en-US" altLang="zh-CN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.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椭圆 91">
              <a:extLst>
                <a:ext uri="{FF2B5EF4-FFF2-40B4-BE49-F238E27FC236}">
                  <a16:creationId xmlns="" xmlns:a16="http://schemas.microsoft.com/office/drawing/2014/main" id="{BC19FD42-4D65-BD7C-DD25-78A1D3B3C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4202" y="4320924"/>
              <a:ext cx="164407" cy="181288"/>
            </a:xfrm>
            <a:prstGeom prst="ellipse">
              <a:avLst/>
            </a:prstGeom>
            <a:gradFill rotWithShape="1">
              <a:gsLst>
                <a:gs pos="0">
                  <a:srgbClr val="FFCF01"/>
                </a:gs>
                <a:gs pos="89999">
                  <a:srgbClr val="E22000"/>
                </a:gs>
                <a:gs pos="100000">
                  <a:srgbClr val="E22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3190330E-D151-41EE-198F-3668F835B7B8}"/>
              </a:ext>
            </a:extLst>
          </p:cNvPr>
          <p:cNvGrpSpPr/>
          <p:nvPr/>
        </p:nvGrpSpPr>
        <p:grpSpPr>
          <a:xfrm>
            <a:off x="9380576" y="2870185"/>
            <a:ext cx="2140321" cy="2031325"/>
            <a:chOff x="8774202" y="4656063"/>
            <a:chExt cx="2140321" cy="2031325"/>
          </a:xfrm>
        </p:grpSpPr>
        <p:sp>
          <p:nvSpPr>
            <p:cNvPr id="31" name="矩形 67">
              <a:extLst>
                <a:ext uri="{FF2B5EF4-FFF2-40B4-BE49-F238E27FC236}">
                  <a16:creationId xmlns="" xmlns:a16="http://schemas.microsoft.com/office/drawing/2014/main" id="{A873CA23-715F-3D60-C209-868932F73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8175" y="4656063"/>
              <a:ext cx="2086348" cy="203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>
                  <a:tab pos="136525" algn="l"/>
                </a:tabLst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Nhóm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,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cá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nhân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trình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bày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tiến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trình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thực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hiện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nhiệm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vụ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tại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1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trạm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nào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đó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.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Các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HS,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nhóm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khắc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lắng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nghe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,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nhận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 </a:t>
              </a:r>
              <a:r>
                <a:rPr lang="en-US" altLang="zh-CN" dirty="0" err="1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xét</a:t>
              </a: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  <a:sym typeface="微软雅黑" pitchFamily="34" charset="-122"/>
                </a:rPr>
                <a:t>.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椭圆 92">
              <a:extLst>
                <a:ext uri="{FF2B5EF4-FFF2-40B4-BE49-F238E27FC236}">
                  <a16:creationId xmlns="" xmlns:a16="http://schemas.microsoft.com/office/drawing/2014/main" id="{4D81A40A-5FA1-0125-A58C-E40B8BDCF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4202" y="4765424"/>
              <a:ext cx="164407" cy="181288"/>
            </a:xfrm>
            <a:prstGeom prst="ellipse">
              <a:avLst/>
            </a:prstGeom>
            <a:gradFill rotWithShape="1">
              <a:gsLst>
                <a:gs pos="0">
                  <a:srgbClr val="FFCF01"/>
                </a:gs>
                <a:gs pos="89999">
                  <a:srgbClr val="E22000"/>
                </a:gs>
                <a:gs pos="100000">
                  <a:srgbClr val="E22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0" fontAlgn="ctr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  <a:sym typeface="微软雅黑" pitchFamily="34" charset="-122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7085A8CC-D39D-582A-9F38-7F6724AFB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702" y="-97268"/>
            <a:ext cx="2210060" cy="165261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C9B3279-3541-02B8-CED1-937301C6C27F}"/>
              </a:ext>
            </a:extLst>
          </p:cNvPr>
          <p:cNvSpPr txBox="1"/>
          <p:nvPr/>
        </p:nvSpPr>
        <p:spPr>
          <a:xfrm>
            <a:off x="173820" y="59067"/>
            <a:ext cx="8619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defTabSz="4572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bước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457200"/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trạm</a:t>
            </a:r>
            <a:endParaRPr lang="en-US" sz="4000" b="1" i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="" xmlns:a16="http://schemas.microsoft.com/office/drawing/2014/main" id="{37020D35-EE6E-5FB5-4780-2F640E424892}"/>
              </a:ext>
            </a:extLst>
          </p:cNvPr>
          <p:cNvSpPr/>
          <p:nvPr/>
        </p:nvSpPr>
        <p:spPr>
          <a:xfrm>
            <a:off x="2538955" y="3401608"/>
            <a:ext cx="579279" cy="5103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="" xmlns:a16="http://schemas.microsoft.com/office/drawing/2014/main" id="{8914DD43-564C-39C7-F161-3E3860A54B4E}"/>
              </a:ext>
            </a:extLst>
          </p:cNvPr>
          <p:cNvSpPr/>
          <p:nvPr/>
        </p:nvSpPr>
        <p:spPr>
          <a:xfrm>
            <a:off x="5583574" y="3355520"/>
            <a:ext cx="579279" cy="5103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Right 61">
            <a:extLst>
              <a:ext uri="{FF2B5EF4-FFF2-40B4-BE49-F238E27FC236}">
                <a16:creationId xmlns="" xmlns:a16="http://schemas.microsoft.com/office/drawing/2014/main" id="{C5B5A0E9-35D8-9B21-B7C0-EC75328EFF4A}"/>
              </a:ext>
            </a:extLst>
          </p:cNvPr>
          <p:cNvSpPr/>
          <p:nvPr/>
        </p:nvSpPr>
        <p:spPr>
          <a:xfrm>
            <a:off x="8597072" y="3413116"/>
            <a:ext cx="579279" cy="51039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2" grpId="0" bldLvl="0" animBg="1" autoUpdateAnimBg="0"/>
      <p:bldP spid="3" grpId="0" bldLvl="0" animBg="1" autoUpdateAnimBg="0"/>
      <p:bldP spid="4" grpId="0" bldLvl="0" autoUpdateAnimBg="0"/>
      <p:bldP spid="5" grpId="0" bldLvl="0" animBg="1" autoUpdateAnimBg="0"/>
      <p:bldP spid="6" grpId="0" bldLvl="0" animBg="1" autoUpdateAnimBg="0"/>
      <p:bldP spid="7" grpId="0" bldLvl="0" autoUpdateAnimBg="0"/>
      <p:bldP spid="8" grpId="0" bldLvl="0" animBg="1" autoUpdateAnimBg="0"/>
      <p:bldP spid="9" grpId="0" bldLvl="0" animBg="1" autoUpdateAnimBg="0"/>
      <p:bldP spid="10" grpId="0" bldLvl="0" autoUpdateAnimBg="0"/>
      <p:bldP spid="12" grpId="0" bldLvl="0" animBg="1" autoUpdateAnimBg="0"/>
      <p:bldP spid="13" grpId="0" bldLvl="0" autoUpdateAnimBg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nimBg="1" autoUpdateAnimBg="0"/>
      <p:bldP spid="60" grpId="0" animBg="1"/>
      <p:bldP spid="61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1DEB4E-D4FC-D887-EC20-03196738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1" y="1506662"/>
            <a:ext cx="5426412" cy="42861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7226CC7-5E03-C8EF-33EC-61A3CD0A5B0E}"/>
              </a:ext>
            </a:extLst>
          </p:cNvPr>
          <p:cNvGrpSpPr/>
          <p:nvPr/>
        </p:nvGrpSpPr>
        <p:grpSpPr>
          <a:xfrm>
            <a:off x="6096000" y="-360279"/>
            <a:ext cx="6052775" cy="1506602"/>
            <a:chOff x="115019" y="-360279"/>
            <a:chExt cx="6052775" cy="1506602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6CCE105E-F6D0-F8B7-8CEE-1CB8460DA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19" y="-360279"/>
              <a:ext cx="6052775" cy="1506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1F64FF7-225A-E42B-A5F7-29B19022EDB5}"/>
                </a:ext>
              </a:extLst>
            </p:cNvPr>
            <p:cNvSpPr txBox="1"/>
            <p:nvPr/>
          </p:nvSpPr>
          <p:spPr>
            <a:xfrm>
              <a:off x="882373" y="351971"/>
              <a:ext cx="5285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b="1" i="1" dirty="0">
                  <a:solidFill>
                    <a:schemeClr val="bg1"/>
                  </a:solidFill>
                  <a:latin typeface="Calibri" panose="020F0502020204030204"/>
                </a:rPr>
                <a:t>Minh </a:t>
              </a:r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/>
                </a:rPr>
                <a:t>họa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/>
                </a:rPr>
                <a:t>hoạt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/>
                </a:rPr>
                <a:t>động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/>
                </a:rPr>
                <a:t>dạy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/>
                </a:rPr>
                <a:t>học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/>
                </a:rPr>
                <a:t>theo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chemeClr val="bg1"/>
                  </a:solidFill>
                  <a:latin typeface="Calibri" panose="020F0502020204030204"/>
                </a:rPr>
                <a:t>trạm</a:t>
              </a:r>
              <a:r>
                <a:rPr lang="en-US" sz="2400" b="1" i="1" dirty="0">
                  <a:solidFill>
                    <a:schemeClr val="bg1"/>
                  </a:solidFill>
                  <a:latin typeface="Calibri" panose="020F0502020204030204"/>
                </a:rPr>
                <a:t>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00B5599-7698-C769-7CE3-BD5E32907154}"/>
              </a:ext>
            </a:extLst>
          </p:cNvPr>
          <p:cNvSpPr txBox="1"/>
          <p:nvPr/>
        </p:nvSpPr>
        <p:spPr>
          <a:xfrm>
            <a:off x="328922" y="251662"/>
            <a:ext cx="491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FF"/>
                </a:solidFill>
              </a:rPr>
              <a:t>Môn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Toán</a:t>
            </a:r>
            <a:r>
              <a:rPr lang="en-US" sz="3600" b="1" i="1" dirty="0">
                <a:solidFill>
                  <a:srgbClr val="0000FF"/>
                </a:solidFill>
              </a:rPr>
              <a:t>: </a:t>
            </a:r>
            <a:r>
              <a:rPr lang="en-US" sz="3600" b="1" i="1" dirty="0" err="1">
                <a:solidFill>
                  <a:srgbClr val="0000FF"/>
                </a:solidFill>
              </a:rPr>
              <a:t>Bài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Luyện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tập</a:t>
            </a:r>
            <a:endParaRPr lang="en-US" sz="3600" b="1" i="1" dirty="0">
              <a:solidFill>
                <a:srgbClr val="0000FF"/>
              </a:solidFill>
            </a:endParaRPr>
          </a:p>
          <a:p>
            <a:pPr algn="ctr"/>
            <a:r>
              <a:rPr lang="en-US" sz="3600" b="1" i="1" dirty="0">
                <a:solidFill>
                  <a:srgbClr val="0000FF"/>
                </a:solidFill>
              </a:rPr>
              <a:t>(SGK/52)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4CB86E-5C60-E873-F393-EF7C4C823F34}"/>
              </a:ext>
            </a:extLst>
          </p:cNvPr>
          <p:cNvSpPr txBox="1"/>
          <p:nvPr/>
        </p:nvSpPr>
        <p:spPr>
          <a:xfrm>
            <a:off x="5569894" y="1227704"/>
            <a:ext cx="6464059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 dirty="0" err="1"/>
              <a:t>Trạm</a:t>
            </a:r>
            <a:r>
              <a:rPr lang="en-US" b="1" i="1" dirty="0"/>
              <a:t> 1: </a:t>
            </a:r>
            <a:r>
              <a:rPr lang="en-US" dirty="0"/>
              <a:t>HS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2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trạm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 dirty="0" err="1"/>
              <a:t>Trạm</a:t>
            </a:r>
            <a:r>
              <a:rPr lang="en-US" b="1" i="1" dirty="0"/>
              <a:t> 2: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	+ </a:t>
            </a:r>
            <a:r>
              <a:rPr lang="en-US" dirty="0" err="1"/>
              <a:t>Phiếu</a:t>
            </a:r>
            <a:r>
              <a:rPr lang="en-US" dirty="0"/>
              <a:t> A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2a </a:t>
            </a:r>
            <a:r>
              <a:rPr lang="en-US" dirty="0" err="1"/>
              <a:t>và</a:t>
            </a:r>
            <a:r>
              <a:rPr lang="en-US" dirty="0"/>
              <a:t> 2b. (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					      KT,KN)</a:t>
            </a:r>
          </a:p>
          <a:p>
            <a:pPr algn="just"/>
            <a:r>
              <a:rPr lang="en-US" dirty="0"/>
              <a:t>	+ </a:t>
            </a:r>
            <a:r>
              <a:rPr lang="en-US" dirty="0" err="1"/>
              <a:t>Phiếu</a:t>
            </a:r>
            <a:r>
              <a:rPr lang="en-US" dirty="0"/>
              <a:t> B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2c </a:t>
            </a:r>
            <a:r>
              <a:rPr lang="en-US" dirty="0" err="1"/>
              <a:t>và</a:t>
            </a:r>
            <a:r>
              <a:rPr lang="en-US" dirty="0"/>
              <a:t> 2d.</a:t>
            </a:r>
          </a:p>
          <a:p>
            <a:pPr algn="just"/>
            <a:r>
              <a:rPr lang="en-US" dirty="0"/>
              <a:t>       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1đ.</a:t>
            </a:r>
          </a:p>
          <a:p>
            <a:pPr algn="just"/>
            <a:r>
              <a:rPr lang="en-US" dirty="0"/>
              <a:t>       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A, B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2đ.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 dirty="0" err="1"/>
              <a:t>Trạm</a:t>
            </a:r>
            <a:r>
              <a:rPr lang="en-US" b="1" i="1" dirty="0"/>
              <a:t> 3: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	+ </a:t>
            </a:r>
            <a:r>
              <a:rPr lang="en-US" dirty="0" err="1"/>
              <a:t>Phiếu</a:t>
            </a:r>
            <a:r>
              <a:rPr lang="en-US" dirty="0">
                <a:sym typeface="Wingdings" panose="05000000000000000000" pitchFamily="2" charset="2"/>
              </a:rPr>
              <a:t>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ở </a:t>
            </a:r>
            <a:r>
              <a:rPr lang="en-US" dirty="0" err="1"/>
              <a:t>cột</a:t>
            </a:r>
            <a:r>
              <a:rPr lang="en-US" dirty="0"/>
              <a:t> 1. (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					      KT,KN)</a:t>
            </a:r>
          </a:p>
          <a:p>
            <a:pPr algn="just"/>
            <a:r>
              <a:rPr lang="en-US" dirty="0"/>
              <a:t>	+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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ở </a:t>
            </a:r>
            <a:r>
              <a:rPr lang="en-US" dirty="0" err="1"/>
              <a:t>cột</a:t>
            </a:r>
            <a:r>
              <a:rPr lang="en-US" dirty="0"/>
              <a:t> 2</a:t>
            </a:r>
          </a:p>
          <a:p>
            <a:pPr algn="just"/>
            <a:r>
              <a:rPr lang="en-US" dirty="0"/>
              <a:t>       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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1đ.</a:t>
            </a:r>
          </a:p>
          <a:p>
            <a:pPr algn="just"/>
            <a:r>
              <a:rPr lang="en-US" dirty="0"/>
              <a:t>       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 </a:t>
            </a:r>
            <a:r>
              <a:rPr lang="en-US" dirty="0" err="1">
                <a:sym typeface="Wingdings" panose="05000000000000000000" pitchFamily="2" charset="2"/>
              </a:rPr>
              <a:t>và</a:t>
            </a:r>
            <a:r>
              <a:rPr lang="en-US" dirty="0">
                <a:sym typeface="Wingdings" panose="05000000000000000000" pitchFamily="2" charset="2"/>
              </a:rPr>
              <a:t>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2đ.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i="1" dirty="0" err="1"/>
              <a:t>Trạm</a:t>
            </a:r>
            <a:r>
              <a:rPr lang="en-US" b="1" i="1" dirty="0"/>
              <a:t> 4: </a:t>
            </a:r>
            <a:r>
              <a:rPr lang="en-US" dirty="0"/>
              <a:t>HS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 err="1"/>
              <a:t>Trạm</a:t>
            </a:r>
            <a:r>
              <a:rPr lang="en-US" b="1" dirty="0"/>
              <a:t> </a:t>
            </a:r>
            <a:r>
              <a:rPr lang="en-US" b="1" dirty="0" err="1"/>
              <a:t>giải</a:t>
            </a:r>
            <a:r>
              <a:rPr lang="en-US" b="1" dirty="0"/>
              <a:t> </a:t>
            </a:r>
            <a:r>
              <a:rPr lang="en-US" b="1" dirty="0" err="1"/>
              <a:t>mã</a:t>
            </a:r>
            <a:r>
              <a:rPr lang="en-US" b="1" dirty="0"/>
              <a:t>: </a:t>
            </a:r>
            <a:r>
              <a:rPr lang="en-US" dirty="0"/>
              <a:t>HS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trạm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,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6273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712848-CE8B-9319-BB4E-DC77FE338AFB}"/>
              </a:ext>
            </a:extLst>
          </p:cNvPr>
          <p:cNvSpPr txBox="1"/>
          <p:nvPr/>
        </p:nvSpPr>
        <p:spPr>
          <a:xfrm>
            <a:off x="1697327" y="1895623"/>
            <a:ext cx="9455730" cy="2766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457200">
              <a:lnSpc>
                <a:spcPct val="150000"/>
              </a:lnSpc>
              <a:buFontTx/>
              <a:buChar char="-"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trạm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chỉ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truyền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tải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1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đơn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vị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kiến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14313" indent="-214313" defTabSz="457200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Nội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dung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độc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lập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kiến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riêng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lẻ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214313" indent="-214313" defTabSz="457200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trạm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thiết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kế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1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phong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cách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grpSp>
        <p:nvGrpSpPr>
          <p:cNvPr id="4" name="组合 29">
            <a:extLst>
              <a:ext uri="{FF2B5EF4-FFF2-40B4-BE49-F238E27FC236}">
                <a16:creationId xmlns="" xmlns:a16="http://schemas.microsoft.com/office/drawing/2014/main" id="{52D062AF-0BDF-3773-9A3F-FAFCB895FCF7}"/>
              </a:ext>
            </a:extLst>
          </p:cNvPr>
          <p:cNvGrpSpPr/>
          <p:nvPr/>
        </p:nvGrpSpPr>
        <p:grpSpPr>
          <a:xfrm>
            <a:off x="1034864" y="282800"/>
            <a:ext cx="4071974" cy="859772"/>
            <a:chOff x="218495" y="154140"/>
            <a:chExt cx="3868299" cy="765402"/>
          </a:xfrm>
        </p:grpSpPr>
        <p:pic>
          <p:nvPicPr>
            <p:cNvPr id="5" name="图片 32">
              <a:extLst>
                <a:ext uri="{FF2B5EF4-FFF2-40B4-BE49-F238E27FC236}">
                  <a16:creationId xmlns="" xmlns:a16="http://schemas.microsoft.com/office/drawing/2014/main" id="{1352FED8-9F02-DDC8-3144-6B02A16C7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495" y="154140"/>
              <a:ext cx="3660012" cy="765402"/>
            </a:xfrm>
            <a:prstGeom prst="rect">
              <a:avLst/>
            </a:prstGeom>
          </p:spPr>
        </p:pic>
        <p:sp>
          <p:nvSpPr>
            <p:cNvPr id="6" name="Rectangle 2">
              <a:extLst>
                <a:ext uri="{FF2B5EF4-FFF2-40B4-BE49-F238E27FC236}">
                  <a16:creationId xmlns="" xmlns:a16="http://schemas.microsoft.com/office/drawing/2014/main" id="{E9D439EA-5788-4263-6135-EF02818FAC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09685" y="154140"/>
              <a:ext cx="3277109" cy="6985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68580" tIns="34290" rIns="68580" bIns="3429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7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DẠY HỌC THEO TRẠM</a:t>
              </a:r>
              <a:endParaRPr lang="zh-CN" altLang="en-US" sz="2700" b="1" dirty="0">
                <a:solidFill>
                  <a:srgbClr val="FF0000"/>
                </a:solidFill>
                <a:latin typeface="Calibri" panose="020F0502020204030204"/>
                <a:ea typeface="inpin heiti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68045C-99B0-2472-3058-23E1060C60E6}"/>
              </a:ext>
            </a:extLst>
          </p:cNvPr>
          <p:cNvSpPr txBox="1"/>
          <p:nvPr/>
        </p:nvSpPr>
        <p:spPr>
          <a:xfrm>
            <a:off x="692326" y="1249292"/>
            <a:ext cx="548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28625" indent="-428625" defTabSz="457200">
              <a:buFont typeface="Wingdings" panose="05000000000000000000" pitchFamily="2" charset="2"/>
              <a:buChar char="v"/>
            </a:pPr>
            <a:r>
              <a:rPr lang="en-US" sz="3600" b="1" i="1" dirty="0" err="1">
                <a:solidFill>
                  <a:srgbClr val="C00000"/>
                </a:solidFill>
                <a:latin typeface="Calibri" panose="020F0502020204030204"/>
              </a:rPr>
              <a:t>Một</a:t>
            </a:r>
            <a:r>
              <a:rPr lang="en-US" sz="36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 panose="020F0502020204030204"/>
              </a:rPr>
              <a:t>số</a:t>
            </a:r>
            <a:r>
              <a:rPr lang="en-US" sz="36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 panose="020F0502020204030204"/>
              </a:rPr>
              <a:t>lưu</a:t>
            </a:r>
            <a:r>
              <a:rPr lang="en-US" sz="3600" b="1" i="1" dirty="0">
                <a:solidFill>
                  <a:srgbClr val="C00000"/>
                </a:solidFill>
                <a:latin typeface="Calibri" panose="020F0502020204030204"/>
              </a:rPr>
              <a:t> ý </a:t>
            </a:r>
            <a:r>
              <a:rPr lang="en-US" sz="3600" b="1" i="1" dirty="0" err="1">
                <a:solidFill>
                  <a:srgbClr val="C00000"/>
                </a:solidFill>
                <a:latin typeface="Calibri" panose="020F0502020204030204"/>
              </a:rPr>
              <a:t>khi</a:t>
            </a:r>
            <a:r>
              <a:rPr lang="en-US" sz="36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 panose="020F0502020204030204"/>
              </a:rPr>
              <a:t>sử</a:t>
            </a:r>
            <a:r>
              <a:rPr lang="en-US" sz="3600" b="1" i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 panose="020F0502020204030204"/>
              </a:rPr>
              <a:t>dụng</a:t>
            </a:r>
            <a:r>
              <a:rPr lang="en-US" sz="3600" b="1" i="1" dirty="0">
                <a:solidFill>
                  <a:srgbClr val="C00000"/>
                </a:solidFill>
                <a:latin typeface="Calibri" panose="020F050202020403020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81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9">
            <a:extLst>
              <a:ext uri="{FF2B5EF4-FFF2-40B4-BE49-F238E27FC236}">
                <a16:creationId xmlns="" xmlns:a16="http://schemas.microsoft.com/office/drawing/2014/main" id="{4C70B2EA-9ECE-11E5-C278-D9FF7BE9F527}"/>
              </a:ext>
            </a:extLst>
          </p:cNvPr>
          <p:cNvGrpSpPr/>
          <p:nvPr/>
        </p:nvGrpSpPr>
        <p:grpSpPr>
          <a:xfrm>
            <a:off x="674299" y="362694"/>
            <a:ext cx="8366185" cy="859772"/>
            <a:chOff x="158686" y="221041"/>
            <a:chExt cx="3742250" cy="765403"/>
          </a:xfrm>
          <a:solidFill>
            <a:srgbClr val="FFFF99"/>
          </a:solidFill>
        </p:grpSpPr>
        <p:pic>
          <p:nvPicPr>
            <p:cNvPr id="3" name="图片 32">
              <a:extLst>
                <a:ext uri="{FF2B5EF4-FFF2-40B4-BE49-F238E27FC236}">
                  <a16:creationId xmlns="" xmlns:a16="http://schemas.microsoft.com/office/drawing/2014/main" id="{200758D9-9D93-A8B3-090B-47BB4104F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86" y="221042"/>
              <a:ext cx="3742250" cy="765402"/>
            </a:xfrm>
            <a:prstGeom prst="rect">
              <a:avLst/>
            </a:prstGeom>
            <a:grpFill/>
          </p:spPr>
        </p:pic>
        <p:sp>
          <p:nvSpPr>
            <p:cNvPr id="4" name="Rectangle 2">
              <a:extLst>
                <a:ext uri="{FF2B5EF4-FFF2-40B4-BE49-F238E27FC236}">
                  <a16:creationId xmlns="" xmlns:a16="http://schemas.microsoft.com/office/drawing/2014/main" id="{4F7F0537-B273-502A-F2B1-C4027D620EE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71423" y="221041"/>
              <a:ext cx="3029513" cy="537227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68580" tIns="34290" rIns="68580" bIns="3429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Phân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biệt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dạy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học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theo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GÓC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và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TRẠM:</a:t>
              </a:r>
              <a:endParaRPr lang="zh-CN" altLang="en-US" sz="3200" b="1" dirty="0">
                <a:solidFill>
                  <a:srgbClr val="FF0000"/>
                </a:solidFill>
                <a:latin typeface="Calibri" panose="020F0502020204030204"/>
                <a:ea typeface="inpin heiti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F274D0-5436-EB02-0264-4DE30F10A3FF}"/>
              </a:ext>
            </a:extLst>
          </p:cNvPr>
          <p:cNvSpPr txBox="1"/>
          <p:nvPr/>
        </p:nvSpPr>
        <p:spPr>
          <a:xfrm>
            <a:off x="1125750" y="1222467"/>
            <a:ext cx="262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457200">
              <a:buFont typeface="Wingdings" panose="05000000000000000000" pitchFamily="2" charset="2"/>
              <a:buChar char="v"/>
            </a:pPr>
            <a:r>
              <a:rPr lang="en-US" sz="2800" b="1" i="1" dirty="0">
                <a:solidFill>
                  <a:srgbClr val="0000FF"/>
                </a:solidFill>
                <a:latin typeface="Calibri" panose="020F0502020204030204"/>
              </a:rPr>
              <a:t>GIỐNG NHAU: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2F15B8-4727-46D6-697E-7E82179EB324}"/>
              </a:ext>
            </a:extLst>
          </p:cNvPr>
          <p:cNvSpPr txBox="1"/>
          <p:nvPr/>
        </p:nvSpPr>
        <p:spPr>
          <a:xfrm>
            <a:off x="510272" y="1661047"/>
            <a:ext cx="11388430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trình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thực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hiện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defTabSz="45720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Khởi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-&gt;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trạm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-&gt; HS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trạm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-&gt; GV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chốt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kiến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defTabSz="457200">
              <a:lnSpc>
                <a:spcPct val="150000"/>
              </a:lnSpc>
            </a:pP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sự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phân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chia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khu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vực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theo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mục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đích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khác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nhau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trong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Calibri" panose="020F0502020204030204"/>
              </a:rPr>
              <a:t>lớp</a:t>
            </a:r>
            <a:r>
              <a:rPr lang="en-US" sz="2800" b="1" i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cứu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trợ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gặp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khó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khan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thư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giãn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trì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hoãn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116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99B939B-8BA2-016F-6BB5-26CA6BCF5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4" y="1534596"/>
            <a:ext cx="5421963" cy="10369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86FDC84-318D-A71C-2EEF-8A44125F0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4354"/>
            <a:ext cx="5764072" cy="1104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0F274D0-5436-EB02-0264-4DE30F10A3FF}"/>
              </a:ext>
            </a:extLst>
          </p:cNvPr>
          <p:cNvSpPr txBox="1"/>
          <p:nvPr/>
        </p:nvSpPr>
        <p:spPr>
          <a:xfrm>
            <a:off x="4422258" y="948898"/>
            <a:ext cx="240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2800" b="1" i="1" dirty="0">
                <a:solidFill>
                  <a:srgbClr val="0000FF"/>
                </a:solidFill>
                <a:latin typeface="Calibri" panose="020F0502020204030204"/>
              </a:rPr>
              <a:t>KHÁC NHAU: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005B9D3D-A11F-A332-0DA3-C2E6F4203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884" y="1851049"/>
            <a:ext cx="4948322" cy="40402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HỌC THEO GÓC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7D219A8C-58CB-5712-29FD-4F850B841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561" y="2418229"/>
            <a:ext cx="5066469" cy="3884122"/>
          </a:xfrm>
          <a:solidFill>
            <a:srgbClr val="F7FECA"/>
          </a:solidFill>
        </p:spPr>
        <p:txBody>
          <a:bodyPr>
            <a:no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–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97B70D3B-D3C9-6AEF-576D-3B8BE5744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9542" y="1853008"/>
            <a:ext cx="5178002" cy="40402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HỌC THEO TRẠM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9CE0C844-1294-9E26-4731-13AB60749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3434" y="2388180"/>
            <a:ext cx="5244460" cy="3884122"/>
          </a:xfrm>
          <a:solidFill>
            <a:srgbClr val="D1FFD1"/>
          </a:solidFill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组合 29">
            <a:extLst>
              <a:ext uri="{FF2B5EF4-FFF2-40B4-BE49-F238E27FC236}">
                <a16:creationId xmlns="" xmlns:a16="http://schemas.microsoft.com/office/drawing/2014/main" id="{236F908F-971A-3B55-8B97-D98038F733BD}"/>
              </a:ext>
            </a:extLst>
          </p:cNvPr>
          <p:cNvGrpSpPr/>
          <p:nvPr/>
        </p:nvGrpSpPr>
        <p:grpSpPr>
          <a:xfrm>
            <a:off x="720307" y="116413"/>
            <a:ext cx="8366185" cy="859772"/>
            <a:chOff x="158686" y="221041"/>
            <a:chExt cx="3742250" cy="765403"/>
          </a:xfrm>
          <a:solidFill>
            <a:srgbClr val="FFFF99"/>
          </a:solidFill>
        </p:grpSpPr>
        <p:pic>
          <p:nvPicPr>
            <p:cNvPr id="7" name="图片 32">
              <a:extLst>
                <a:ext uri="{FF2B5EF4-FFF2-40B4-BE49-F238E27FC236}">
                  <a16:creationId xmlns="" xmlns:a16="http://schemas.microsoft.com/office/drawing/2014/main" id="{C6C0BDDF-0CCD-30B3-796C-FBD46F2A7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686" y="221042"/>
              <a:ext cx="3742250" cy="765402"/>
            </a:xfrm>
            <a:prstGeom prst="rect">
              <a:avLst/>
            </a:prstGeom>
            <a:grpFill/>
          </p:spPr>
        </p:pic>
        <p:sp>
          <p:nvSpPr>
            <p:cNvPr id="12" name="Rectangle 2">
              <a:extLst>
                <a:ext uri="{FF2B5EF4-FFF2-40B4-BE49-F238E27FC236}">
                  <a16:creationId xmlns="" xmlns:a16="http://schemas.microsoft.com/office/drawing/2014/main" id="{4E30C676-BD0A-9C1D-742D-D938BF7101C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871423" y="221041"/>
              <a:ext cx="3029513" cy="537227"/>
            </a:xfrm>
            <a:prstGeom prst="rect">
              <a:avLst/>
            </a:prstGeom>
            <a:grp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lIns="68580" tIns="34290" rIns="68580" bIns="3429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Phân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biệt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dạy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học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theo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GÓC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và</a:t>
              </a: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/>
                  <a:ea typeface="inpin heiti" charset="-122"/>
                </a:rPr>
                <a:t> TRẠM:</a:t>
              </a:r>
              <a:endParaRPr lang="zh-CN" altLang="en-US" sz="3200" b="1" dirty="0">
                <a:solidFill>
                  <a:srgbClr val="FF0000"/>
                </a:solidFill>
                <a:latin typeface="Calibri" panose="020F0502020204030204"/>
                <a:ea typeface="inpin heiti" charset="-122"/>
              </a:endParaRPr>
            </a:p>
          </p:txBody>
        </p:sp>
      </p:grpSp>
      <p:pic>
        <p:nvPicPr>
          <p:cNvPr id="13" name="Picture 2" descr="C:\Users\ABC\Desktop\1.png">
            <a:extLst>
              <a:ext uri="{FF2B5EF4-FFF2-40B4-BE49-F238E27FC236}">
                <a16:creationId xmlns="" xmlns:a16="http://schemas.microsoft.com/office/drawing/2014/main" id="{254A1FBD-8CC4-29A7-EBC6-AC40A472D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5482" y="5573210"/>
            <a:ext cx="1556518" cy="128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6">
            <a:extLst>
              <a:ext uri="{FF2B5EF4-FFF2-40B4-BE49-F238E27FC236}">
                <a16:creationId xmlns="" xmlns:a16="http://schemas.microsoft.com/office/drawing/2014/main" id="{45600DB4-7CED-5589-C686-C5884FA245C5}"/>
              </a:ext>
            </a:extLst>
          </p:cNvPr>
          <p:cNvSpPr/>
          <p:nvPr/>
        </p:nvSpPr>
        <p:spPr>
          <a:xfrm>
            <a:off x="-635431" y="523940"/>
            <a:ext cx="5574167" cy="5574167"/>
          </a:xfrm>
          <a:prstGeom prst="ellipse">
            <a:avLst/>
          </a:prstGeom>
          <a:noFill/>
          <a:ln w="19050">
            <a:solidFill>
              <a:srgbClr val="BC8E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35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3" name="组合 47">
            <a:extLst>
              <a:ext uri="{FF2B5EF4-FFF2-40B4-BE49-F238E27FC236}">
                <a16:creationId xmlns="" xmlns:a16="http://schemas.microsoft.com/office/drawing/2014/main" id="{879E9FD7-29EF-B390-2598-DFDC3329D6DF}"/>
              </a:ext>
            </a:extLst>
          </p:cNvPr>
          <p:cNvGrpSpPr/>
          <p:nvPr/>
        </p:nvGrpSpPr>
        <p:grpSpPr>
          <a:xfrm>
            <a:off x="3671793" y="888577"/>
            <a:ext cx="7059467" cy="685306"/>
            <a:chOff x="5819822" y="1075759"/>
            <a:chExt cx="9412621" cy="913741"/>
          </a:xfrm>
        </p:grpSpPr>
        <p:sp>
          <p:nvSpPr>
            <p:cNvPr id="4" name="椭圆 48">
              <a:extLst>
                <a:ext uri="{FF2B5EF4-FFF2-40B4-BE49-F238E27FC236}">
                  <a16:creationId xmlns="" xmlns:a16="http://schemas.microsoft.com/office/drawing/2014/main" id="{9701ABE1-4E63-A3C5-3D19-FE90C854DE65}"/>
                </a:ext>
              </a:extLst>
            </p:cNvPr>
            <p:cNvSpPr/>
            <p:nvPr/>
          </p:nvSpPr>
          <p:spPr>
            <a:xfrm>
              <a:off x="5886063" y="1075759"/>
              <a:ext cx="913741" cy="91374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" name="矩形 49">
              <a:extLst>
                <a:ext uri="{FF2B5EF4-FFF2-40B4-BE49-F238E27FC236}">
                  <a16:creationId xmlns="" xmlns:a16="http://schemas.microsoft.com/office/drawing/2014/main" id="{A0B2E478-16BC-5B16-668E-E7D54DDCF6E2}"/>
                </a:ext>
              </a:extLst>
            </p:cNvPr>
            <p:cNvSpPr/>
            <p:nvPr/>
          </p:nvSpPr>
          <p:spPr>
            <a:xfrm>
              <a:off x="6899479" y="1094814"/>
              <a:ext cx="8332964" cy="69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spcBef>
                  <a:spcPts val="450"/>
                </a:spcBef>
              </a:pPr>
              <a:r>
                <a:rPr lang="en-US" altLang="zh-CN" sz="2800" b="1" dirty="0">
                  <a:solidFill>
                    <a:srgbClr val="FF3399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TÌM HIỂU DẠY HỌC THEO GÓC</a:t>
              </a:r>
              <a:endParaRPr lang="zh-CN" altLang="en-US" sz="2800" b="1" dirty="0">
                <a:solidFill>
                  <a:srgbClr val="FF3399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文本框 50">
              <a:extLst>
                <a:ext uri="{FF2B5EF4-FFF2-40B4-BE49-F238E27FC236}">
                  <a16:creationId xmlns="" xmlns:a16="http://schemas.microsoft.com/office/drawing/2014/main" id="{8E175C75-E429-00C7-E1CD-773D48F7A80F}"/>
                </a:ext>
              </a:extLst>
            </p:cNvPr>
            <p:cNvSpPr txBox="1"/>
            <p:nvPr/>
          </p:nvSpPr>
          <p:spPr>
            <a:xfrm>
              <a:off x="5819822" y="1209463"/>
              <a:ext cx="1045029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b="1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01</a:t>
              </a:r>
              <a:endPara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7" name="组合 51">
            <a:extLst>
              <a:ext uri="{FF2B5EF4-FFF2-40B4-BE49-F238E27FC236}">
                <a16:creationId xmlns="" xmlns:a16="http://schemas.microsoft.com/office/drawing/2014/main" id="{436DC984-23B8-84AE-5C5C-292BC335FFDA}"/>
              </a:ext>
            </a:extLst>
          </p:cNvPr>
          <p:cNvGrpSpPr/>
          <p:nvPr/>
        </p:nvGrpSpPr>
        <p:grpSpPr>
          <a:xfrm>
            <a:off x="4364825" y="1847234"/>
            <a:ext cx="7653463" cy="968398"/>
            <a:chOff x="5819822" y="1075759"/>
            <a:chExt cx="10204616" cy="1291197"/>
          </a:xfrm>
        </p:grpSpPr>
        <p:sp>
          <p:nvSpPr>
            <p:cNvPr id="8" name="椭圆 52">
              <a:extLst>
                <a:ext uri="{FF2B5EF4-FFF2-40B4-BE49-F238E27FC236}">
                  <a16:creationId xmlns="" xmlns:a16="http://schemas.microsoft.com/office/drawing/2014/main" id="{78605CD9-2183-D7DD-6721-43D1721D98A2}"/>
                </a:ext>
              </a:extLst>
            </p:cNvPr>
            <p:cNvSpPr/>
            <p:nvPr/>
          </p:nvSpPr>
          <p:spPr>
            <a:xfrm>
              <a:off x="5886063" y="1075759"/>
              <a:ext cx="913741" cy="9137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9" name="矩形 53">
              <a:extLst>
                <a:ext uri="{FF2B5EF4-FFF2-40B4-BE49-F238E27FC236}">
                  <a16:creationId xmlns="" xmlns:a16="http://schemas.microsoft.com/office/drawing/2014/main" id="{029CD7A3-403C-AF22-5FD2-49928B8080B1}"/>
                </a:ext>
              </a:extLst>
            </p:cNvPr>
            <p:cNvSpPr/>
            <p:nvPr/>
          </p:nvSpPr>
          <p:spPr>
            <a:xfrm>
              <a:off x="6899479" y="1094814"/>
              <a:ext cx="9124959" cy="1272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spcBef>
                  <a:spcPts val="450"/>
                </a:spcBef>
              </a:pPr>
              <a:r>
                <a:rPr lang="en-US" altLang="zh-CN" sz="2800" b="1" dirty="0">
                  <a:solidFill>
                    <a:srgbClr val="00B05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MINH HỌA HOẠT ĐỘNG DẠY HỌC THEO GÓC</a:t>
              </a:r>
              <a:endParaRPr lang="zh-CN" altLang="en-US" sz="2800" b="1" dirty="0">
                <a:solidFill>
                  <a:srgbClr val="00B05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文本框 54">
              <a:extLst>
                <a:ext uri="{FF2B5EF4-FFF2-40B4-BE49-F238E27FC236}">
                  <a16:creationId xmlns="" xmlns:a16="http://schemas.microsoft.com/office/drawing/2014/main" id="{27CD658A-8BB5-0331-B2F0-6F20438197C7}"/>
                </a:ext>
              </a:extLst>
            </p:cNvPr>
            <p:cNvSpPr txBox="1"/>
            <p:nvPr/>
          </p:nvSpPr>
          <p:spPr>
            <a:xfrm>
              <a:off x="5819822" y="1209463"/>
              <a:ext cx="1045029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b="1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02</a:t>
              </a:r>
              <a:endPara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1" name="组合 55">
            <a:extLst>
              <a:ext uri="{FF2B5EF4-FFF2-40B4-BE49-F238E27FC236}">
                <a16:creationId xmlns="" xmlns:a16="http://schemas.microsoft.com/office/drawing/2014/main" id="{16B6BD6C-762A-480D-2568-33B73AB842D6}"/>
              </a:ext>
            </a:extLst>
          </p:cNvPr>
          <p:cNvGrpSpPr/>
          <p:nvPr/>
        </p:nvGrpSpPr>
        <p:grpSpPr>
          <a:xfrm>
            <a:off x="4576994" y="3091217"/>
            <a:ext cx="7109999" cy="685306"/>
            <a:chOff x="5819822" y="1075759"/>
            <a:chExt cx="9479997" cy="913741"/>
          </a:xfrm>
        </p:grpSpPr>
        <p:sp>
          <p:nvSpPr>
            <p:cNvPr id="12" name="椭圆 56">
              <a:extLst>
                <a:ext uri="{FF2B5EF4-FFF2-40B4-BE49-F238E27FC236}">
                  <a16:creationId xmlns="" xmlns:a16="http://schemas.microsoft.com/office/drawing/2014/main" id="{474B94D4-1E83-FA05-987F-4AC3DB810EBB}"/>
                </a:ext>
              </a:extLst>
            </p:cNvPr>
            <p:cNvSpPr/>
            <p:nvPr/>
          </p:nvSpPr>
          <p:spPr>
            <a:xfrm>
              <a:off x="5886063" y="1075759"/>
              <a:ext cx="913741" cy="9137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 57">
              <a:extLst>
                <a:ext uri="{FF2B5EF4-FFF2-40B4-BE49-F238E27FC236}">
                  <a16:creationId xmlns="" xmlns:a16="http://schemas.microsoft.com/office/drawing/2014/main" id="{7725C6DA-B582-DF25-9F55-79F5B499DAAD}"/>
                </a:ext>
              </a:extLst>
            </p:cNvPr>
            <p:cNvSpPr/>
            <p:nvPr/>
          </p:nvSpPr>
          <p:spPr>
            <a:xfrm>
              <a:off x="6899479" y="1094814"/>
              <a:ext cx="8400340" cy="69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spcBef>
                  <a:spcPts val="450"/>
                </a:spcBef>
              </a:pPr>
              <a:r>
                <a:rPr lang="en-US" altLang="zh-CN" sz="28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TÌM HIỂU DẠY HỌC THEO TRẠM</a:t>
              </a:r>
              <a:endParaRPr lang="zh-CN" altLang="en-US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4" name="文本框 58">
              <a:extLst>
                <a:ext uri="{FF2B5EF4-FFF2-40B4-BE49-F238E27FC236}">
                  <a16:creationId xmlns="" xmlns:a16="http://schemas.microsoft.com/office/drawing/2014/main" id="{5EB50065-1949-E03A-29FC-F491AA2E1038}"/>
                </a:ext>
              </a:extLst>
            </p:cNvPr>
            <p:cNvSpPr txBox="1"/>
            <p:nvPr/>
          </p:nvSpPr>
          <p:spPr>
            <a:xfrm>
              <a:off x="5819822" y="1209463"/>
              <a:ext cx="1045029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b="1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03</a:t>
              </a:r>
              <a:endPara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5" name="组合 59">
            <a:extLst>
              <a:ext uri="{FF2B5EF4-FFF2-40B4-BE49-F238E27FC236}">
                <a16:creationId xmlns="" xmlns:a16="http://schemas.microsoft.com/office/drawing/2014/main" id="{56F4D216-9481-328B-2DD3-E9A8436E9166}"/>
              </a:ext>
            </a:extLst>
          </p:cNvPr>
          <p:cNvGrpSpPr/>
          <p:nvPr/>
        </p:nvGrpSpPr>
        <p:grpSpPr>
          <a:xfrm>
            <a:off x="3180068" y="5350229"/>
            <a:ext cx="8385079" cy="685306"/>
            <a:chOff x="5819822" y="1075759"/>
            <a:chExt cx="11180104" cy="913741"/>
          </a:xfrm>
        </p:grpSpPr>
        <p:sp>
          <p:nvSpPr>
            <p:cNvPr id="16" name="椭圆 60">
              <a:extLst>
                <a:ext uri="{FF2B5EF4-FFF2-40B4-BE49-F238E27FC236}">
                  <a16:creationId xmlns="" xmlns:a16="http://schemas.microsoft.com/office/drawing/2014/main" id="{DFB2A0A7-238F-30CC-312E-76226B867E18}"/>
                </a:ext>
              </a:extLst>
            </p:cNvPr>
            <p:cNvSpPr/>
            <p:nvPr/>
          </p:nvSpPr>
          <p:spPr>
            <a:xfrm>
              <a:off x="5886063" y="1075759"/>
              <a:ext cx="913741" cy="91374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7" name="矩形 61">
              <a:extLst>
                <a:ext uri="{FF2B5EF4-FFF2-40B4-BE49-F238E27FC236}">
                  <a16:creationId xmlns="" xmlns:a16="http://schemas.microsoft.com/office/drawing/2014/main" id="{3A6277F5-892F-9C9C-4F12-40BA9E044AEF}"/>
                </a:ext>
              </a:extLst>
            </p:cNvPr>
            <p:cNvSpPr/>
            <p:nvPr/>
          </p:nvSpPr>
          <p:spPr>
            <a:xfrm>
              <a:off x="6899478" y="1094814"/>
              <a:ext cx="10100448" cy="6976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spcBef>
                  <a:spcPts val="45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PHÂN BIỆT DẠY HỌC THEO GÓC VÀ TRẠM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8" name="文本框 62">
              <a:extLst>
                <a:ext uri="{FF2B5EF4-FFF2-40B4-BE49-F238E27FC236}">
                  <a16:creationId xmlns="" xmlns:a16="http://schemas.microsoft.com/office/drawing/2014/main" id="{7DCFE5A7-994A-C315-2AB6-1557E72187D5}"/>
                </a:ext>
              </a:extLst>
            </p:cNvPr>
            <p:cNvSpPr txBox="1"/>
            <p:nvPr/>
          </p:nvSpPr>
          <p:spPr>
            <a:xfrm>
              <a:off x="5819822" y="1209463"/>
              <a:ext cx="1045029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b="1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05</a:t>
              </a:r>
              <a:endPara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9" name="组合 63">
            <a:extLst>
              <a:ext uri="{FF2B5EF4-FFF2-40B4-BE49-F238E27FC236}">
                <a16:creationId xmlns="" xmlns:a16="http://schemas.microsoft.com/office/drawing/2014/main" id="{7FEAFE4B-8916-386A-2FB6-DA1110B8EED7}"/>
              </a:ext>
            </a:extLst>
          </p:cNvPr>
          <p:cNvGrpSpPr/>
          <p:nvPr/>
        </p:nvGrpSpPr>
        <p:grpSpPr>
          <a:xfrm>
            <a:off x="4185108" y="4259606"/>
            <a:ext cx="6842579" cy="968398"/>
            <a:chOff x="5819822" y="1075759"/>
            <a:chExt cx="9123438" cy="1291197"/>
          </a:xfrm>
        </p:grpSpPr>
        <p:sp>
          <p:nvSpPr>
            <p:cNvPr id="20" name="椭圆 64">
              <a:extLst>
                <a:ext uri="{FF2B5EF4-FFF2-40B4-BE49-F238E27FC236}">
                  <a16:creationId xmlns="" xmlns:a16="http://schemas.microsoft.com/office/drawing/2014/main" id="{BFE0048A-7E09-E07C-B0DF-355EDA560E82}"/>
                </a:ext>
              </a:extLst>
            </p:cNvPr>
            <p:cNvSpPr/>
            <p:nvPr/>
          </p:nvSpPr>
          <p:spPr>
            <a:xfrm>
              <a:off x="5886063" y="1075759"/>
              <a:ext cx="913741" cy="9137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 sz="2800" b="1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1" name="矩形 65">
              <a:extLst>
                <a:ext uri="{FF2B5EF4-FFF2-40B4-BE49-F238E27FC236}">
                  <a16:creationId xmlns="" xmlns:a16="http://schemas.microsoft.com/office/drawing/2014/main" id="{BFD0E15E-733D-D6C5-CD66-83768A2B335C}"/>
                </a:ext>
              </a:extLst>
            </p:cNvPr>
            <p:cNvSpPr/>
            <p:nvPr/>
          </p:nvSpPr>
          <p:spPr>
            <a:xfrm>
              <a:off x="6899478" y="1094814"/>
              <a:ext cx="8043782" cy="1272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spcBef>
                  <a:spcPts val="450"/>
                </a:spcBef>
              </a:pPr>
              <a:r>
                <a:rPr lang="en-US" altLang="zh-CN" sz="2800" b="1" dirty="0">
                  <a:solidFill>
                    <a:srgbClr val="C00000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MINH HỌA HOẠT ĐỘNG DẠY HỌC THEO TRẠM  </a:t>
              </a:r>
              <a:endPara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2" name="文本框 66">
              <a:extLst>
                <a:ext uri="{FF2B5EF4-FFF2-40B4-BE49-F238E27FC236}">
                  <a16:creationId xmlns="" xmlns:a16="http://schemas.microsoft.com/office/drawing/2014/main" id="{07F186BF-DDF1-B754-ECC9-1A44E59DBCD2}"/>
                </a:ext>
              </a:extLst>
            </p:cNvPr>
            <p:cNvSpPr txBox="1"/>
            <p:nvPr/>
          </p:nvSpPr>
          <p:spPr>
            <a:xfrm>
              <a:off x="5819822" y="1209463"/>
              <a:ext cx="1045029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altLang="zh-CN" sz="2800" b="1" dirty="0">
                  <a:solidFill>
                    <a:prstClr val="white"/>
                  </a:solidFill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sym typeface="+mn-lt"/>
                </a:rPr>
                <a:t>04</a:t>
              </a:r>
              <a:endParaRPr lang="zh-CN" altLang="en-US" sz="2800" b="1" dirty="0">
                <a:solidFill>
                  <a:prstClr val="white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23" name="Picture 2">
            <a:extLst>
              <a:ext uri="{FF2B5EF4-FFF2-40B4-BE49-F238E27FC236}">
                <a16:creationId xmlns="" xmlns:a16="http://schemas.microsoft.com/office/drawing/2014/main" id="{EB23BC42-1034-FE98-9ACD-9CCA7D80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2542" y="890726"/>
            <a:ext cx="4578777" cy="457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77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D3E1BF4-41E3-43B6-5AC0-1AFEB1339856}"/>
              </a:ext>
            </a:extLst>
          </p:cNvPr>
          <p:cNvGrpSpPr/>
          <p:nvPr/>
        </p:nvGrpSpPr>
        <p:grpSpPr>
          <a:xfrm>
            <a:off x="145213" y="155635"/>
            <a:ext cx="5950787" cy="1184334"/>
            <a:chOff x="138023" y="-10761"/>
            <a:chExt cx="5507164" cy="1161691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1CD2E19-301A-044E-17D8-F40D9078F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55" b="89437" l="5957" r="92979">
                          <a14:foregroundMark x1="9787" y1="23239" x2="6170" y2="64085"/>
                          <a14:foregroundMark x1="6170" y1="64085" x2="7234" y2="74648"/>
                          <a14:foregroundMark x1="89787" y1="30986" x2="92979" y2="61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8023" y="-10761"/>
              <a:ext cx="5507164" cy="116169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A2E245A3-C77E-63E1-1358-B0D8169CB501}"/>
                </a:ext>
              </a:extLst>
            </p:cNvPr>
            <p:cNvSpPr txBox="1"/>
            <p:nvPr/>
          </p:nvSpPr>
          <p:spPr>
            <a:xfrm>
              <a:off x="812568" y="227422"/>
              <a:ext cx="4097609" cy="694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sz="4000" b="1" dirty="0">
                  <a:solidFill>
                    <a:srgbClr val="FF0000"/>
                  </a:solidFill>
                  <a:latin typeface="Calibri" panose="020F0502020204030204"/>
                </a:rPr>
                <a:t>DẠY HỌC THEO GÓC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05C7623-0951-39FE-0BEC-2261C5C58BBB}"/>
              </a:ext>
            </a:extLst>
          </p:cNvPr>
          <p:cNvGrpSpPr/>
          <p:nvPr/>
        </p:nvGrpSpPr>
        <p:grpSpPr>
          <a:xfrm>
            <a:off x="185470" y="1349173"/>
            <a:ext cx="11502603" cy="4330643"/>
            <a:chOff x="-87277" y="1436150"/>
            <a:chExt cx="11907767" cy="423996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5C9D19D-0E2F-848A-7465-00C856660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"/>
            <a:stretch/>
          </p:blipFill>
          <p:spPr>
            <a:xfrm>
              <a:off x="-87277" y="1436150"/>
              <a:ext cx="11907767" cy="42399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541461C-3180-C5E8-7525-A846895EC881}"/>
                </a:ext>
              </a:extLst>
            </p:cNvPr>
            <p:cNvSpPr txBox="1"/>
            <p:nvPr/>
          </p:nvSpPr>
          <p:spPr>
            <a:xfrm>
              <a:off x="284072" y="2028786"/>
              <a:ext cx="10792321" cy="2501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457200"/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	</a:t>
              </a:r>
              <a:r>
                <a:rPr lang="en-US" sz="3200" i="1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Là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vi-VN" sz="32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cách thức tổ chức các hoạt 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đ</a:t>
              </a:r>
              <a:r>
                <a:rPr lang="vi-VN" sz="32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ộng dạy học trong </a:t>
              </a:r>
              <a:r>
                <a:rPr lang="en-US" sz="32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đ</a:t>
              </a:r>
              <a:r>
                <a:rPr lang="vi-VN" sz="32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ó </a:t>
              </a:r>
              <a:r>
                <a:rPr lang="vi-VN" sz="3200" b="1" i="1" dirty="0">
                  <a:solidFill>
                    <a:srgbClr val="0000FF"/>
                  </a:solidFill>
                  <a:latin typeface="Arial" panose="020B0604020202020204" pitchFamily="34" charset="0"/>
                </a:rPr>
                <a:t>học sinh thực hiện các nhiệm vụ, công việc khác nhau tại các vị trí cụ thể</a:t>
              </a:r>
              <a:r>
                <a:rPr lang="vi-VN" sz="32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vi-VN" sz="32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trong không gian lớp học nhưng </a:t>
              </a:r>
              <a:r>
                <a:rPr lang="vi-VN" sz="32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cùng một mục </a:t>
              </a:r>
              <a:r>
                <a:rPr lang="en-US" sz="32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đ</a:t>
              </a:r>
              <a:r>
                <a:rPr lang="vi-VN" sz="3200" b="1" i="1" dirty="0">
                  <a:solidFill>
                    <a:srgbClr val="FF0000"/>
                  </a:solidFill>
                  <a:latin typeface="Arial" panose="020B0604020202020204" pitchFamily="34" charset="0"/>
                </a:rPr>
                <a:t>ích </a:t>
              </a:r>
              <a:r>
                <a:rPr lang="vi-VN" sz="32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là lĩnh hội một nội dung kiến thức học tập </a:t>
              </a:r>
              <a:r>
                <a:rPr lang="vi-VN" sz="3200" b="1" i="1" dirty="0">
                  <a:solidFill>
                    <a:srgbClr val="0000FF"/>
                  </a:solidFill>
                  <a:latin typeface="Arial" panose="020B0604020202020204" pitchFamily="34" charset="0"/>
                </a:rPr>
                <a:t>theo các phong cách học khác nhau</a:t>
              </a:r>
              <a:r>
                <a:rPr lang="vi-VN" sz="32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..</a:t>
              </a:r>
              <a:endParaRPr lang="en-US" sz="2800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9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094772C-7DBF-D731-61FA-E10352B61A2C}"/>
              </a:ext>
            </a:extLst>
          </p:cNvPr>
          <p:cNvGrpSpPr/>
          <p:nvPr/>
        </p:nvGrpSpPr>
        <p:grpSpPr>
          <a:xfrm>
            <a:off x="212359" y="192760"/>
            <a:ext cx="4888728" cy="1193681"/>
            <a:chOff x="286733" y="70582"/>
            <a:chExt cx="5574872" cy="1161691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D66E3046-5BFD-6387-F041-ED045EBAA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55" b="89437" l="5957" r="92979">
                          <a14:foregroundMark x1="9787" y1="23239" x2="6170" y2="64085"/>
                          <a14:foregroundMark x1="6170" y1="64085" x2="7234" y2="74648"/>
                          <a14:foregroundMark x1="89787" y1="30986" x2="92979" y2="61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733" y="70582"/>
              <a:ext cx="5574872" cy="116169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F8CB545-E718-0C9E-F8A7-40670D5781D6}"/>
                </a:ext>
              </a:extLst>
            </p:cNvPr>
            <p:cNvSpPr txBox="1"/>
            <p:nvPr/>
          </p:nvSpPr>
          <p:spPr>
            <a:xfrm>
              <a:off x="789782" y="333479"/>
              <a:ext cx="4573700" cy="629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3600" b="1" dirty="0">
                  <a:solidFill>
                    <a:srgbClr val="FF0000"/>
                  </a:solidFill>
                  <a:latin typeface="Calibri" panose="020F0502020204030204"/>
                </a:rPr>
                <a:t>DẠY HỌC THEO GÓC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F19F8A-1244-59C3-8F81-C1A2F54BAEB7}"/>
              </a:ext>
            </a:extLst>
          </p:cNvPr>
          <p:cNvSpPr txBox="1"/>
          <p:nvPr/>
        </p:nvSpPr>
        <p:spPr>
          <a:xfrm>
            <a:off x="1304309" y="1368345"/>
            <a:ext cx="825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4572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rgbClr val="FF0066"/>
                </a:solidFill>
                <a:latin typeface="Calibri" panose="020F0502020204030204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libri" panose="020F0502020204030204"/>
              </a:rPr>
              <a:t>phong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libri" panose="020F0502020204030204"/>
              </a:rPr>
              <a:t>cách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libri" panose="020F0502020204030204"/>
              </a:rPr>
              <a:t>học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libri" panose="020F0502020204030204"/>
              </a:rPr>
              <a:t>của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libri" panose="020F0502020204030204"/>
              </a:rPr>
              <a:t>người</a:t>
            </a:r>
            <a:r>
              <a:rPr lang="en-US" sz="3600" b="1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Calibri" panose="020F0502020204030204"/>
              </a:rPr>
              <a:t>học</a:t>
            </a:r>
            <a:endParaRPr lang="en-US" sz="3600" b="1" dirty="0">
              <a:solidFill>
                <a:srgbClr val="FF0066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521D0A-D31B-3809-FC47-69911FC93362}"/>
              </a:ext>
            </a:extLst>
          </p:cNvPr>
          <p:cNvSpPr txBox="1"/>
          <p:nvPr/>
        </p:nvSpPr>
        <p:spPr>
          <a:xfrm>
            <a:off x="2757576" y="2052240"/>
            <a:ext cx="316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457200">
              <a:buFont typeface="Wingdings" panose="05000000000000000000" pitchFamily="2" charset="2"/>
              <a:buChar char="ü"/>
            </a:pPr>
            <a:r>
              <a:rPr lang="en-US" sz="3600" b="1" i="1" dirty="0" err="1">
                <a:solidFill>
                  <a:srgbClr val="002060"/>
                </a:solidFill>
                <a:latin typeface="Calibri" panose="020F0502020204030204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/>
              </a:rPr>
              <a:t> qua </a:t>
            </a:r>
            <a:r>
              <a:rPr lang="en-US" sz="3600" b="1" i="1" dirty="0" err="1">
                <a:solidFill>
                  <a:srgbClr val="002060"/>
                </a:solidFill>
                <a:latin typeface="Calibri" panose="020F0502020204030204"/>
              </a:rPr>
              <a:t>nhìn</a:t>
            </a:r>
            <a:endParaRPr lang="en-US" sz="3600" b="1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FCC5C8-C574-5F57-9D6E-FEDA8DD753BF}"/>
              </a:ext>
            </a:extLst>
          </p:cNvPr>
          <p:cNvSpPr txBox="1"/>
          <p:nvPr/>
        </p:nvSpPr>
        <p:spPr>
          <a:xfrm>
            <a:off x="2757576" y="2859240"/>
            <a:ext cx="328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457200">
              <a:buFont typeface="Wingdings" panose="05000000000000000000" pitchFamily="2" charset="2"/>
              <a:buChar char="ü"/>
            </a:pPr>
            <a:r>
              <a:rPr lang="en-US" sz="3600" b="1" i="1" dirty="0" err="1">
                <a:solidFill>
                  <a:srgbClr val="002060"/>
                </a:solidFill>
                <a:latin typeface="Calibri" panose="020F0502020204030204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/>
              </a:rPr>
              <a:t> qua </a:t>
            </a:r>
            <a:r>
              <a:rPr lang="en-US" sz="3600" b="1" i="1" dirty="0" err="1">
                <a:solidFill>
                  <a:srgbClr val="002060"/>
                </a:solidFill>
                <a:latin typeface="Calibri" panose="020F0502020204030204"/>
              </a:rPr>
              <a:t>nghe</a:t>
            </a:r>
            <a:endParaRPr lang="en-US" sz="3600" b="1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CC7D9A-F72A-B922-B46D-E9C609AEFE47}"/>
              </a:ext>
            </a:extLst>
          </p:cNvPr>
          <p:cNvSpPr txBox="1"/>
          <p:nvPr/>
        </p:nvSpPr>
        <p:spPr>
          <a:xfrm>
            <a:off x="2757576" y="3624762"/>
            <a:ext cx="414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457200">
              <a:buFont typeface="Wingdings" panose="05000000000000000000" pitchFamily="2" charset="2"/>
              <a:buChar char="ü"/>
            </a:pPr>
            <a:r>
              <a:rPr lang="en-US" sz="3600" b="1" i="1" dirty="0" err="1">
                <a:solidFill>
                  <a:srgbClr val="002060"/>
                </a:solidFill>
                <a:latin typeface="Calibri" panose="020F0502020204030204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/>
              </a:rPr>
              <a:t> qua </a:t>
            </a:r>
            <a:r>
              <a:rPr lang="en-US" sz="3600" b="1" i="1" dirty="0" err="1">
                <a:solidFill>
                  <a:srgbClr val="002060"/>
                </a:solidFill>
                <a:latin typeface="Calibri" panose="020F0502020204030204"/>
              </a:rPr>
              <a:t>đọc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/>
              </a:rPr>
              <a:t> – </a:t>
            </a:r>
            <a:r>
              <a:rPr lang="en-US" sz="3600" b="1" i="1" dirty="0" err="1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lang="en-US" sz="3600" b="1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3AF6BC3-1DEA-842A-8EA0-7DDB44D2A88E}"/>
              </a:ext>
            </a:extLst>
          </p:cNvPr>
          <p:cNvSpPr txBox="1"/>
          <p:nvPr/>
        </p:nvSpPr>
        <p:spPr>
          <a:xfrm>
            <a:off x="2757576" y="4390284"/>
            <a:ext cx="410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457200">
              <a:buFont typeface="Wingdings" panose="05000000000000000000" pitchFamily="2" charset="2"/>
              <a:buChar char="ü"/>
            </a:pPr>
            <a:r>
              <a:rPr lang="en-US" sz="3600" b="1" i="1" dirty="0" err="1">
                <a:solidFill>
                  <a:srgbClr val="002060"/>
                </a:solidFill>
                <a:latin typeface="Calibri" panose="020F0502020204030204"/>
              </a:rPr>
              <a:t>Học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/>
              </a:rPr>
              <a:t> qua </a:t>
            </a:r>
            <a:r>
              <a:rPr lang="en-US" sz="3600" b="1" i="1" dirty="0" err="1">
                <a:solidFill>
                  <a:srgbClr val="002060"/>
                </a:solidFill>
                <a:latin typeface="Calibri" panose="020F0502020204030204"/>
              </a:rPr>
              <a:t>vận</a:t>
            </a:r>
            <a:r>
              <a:rPr lang="en-US" sz="3600" b="1" i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Calibri" panose="020F0502020204030204"/>
              </a:rPr>
              <a:t>động</a:t>
            </a:r>
            <a:endParaRPr lang="en-US" sz="3600" b="1" i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" name="内容占位符 3">
            <a:extLst>
              <a:ext uri="{FF2B5EF4-FFF2-40B4-BE49-F238E27FC236}">
                <a16:creationId xmlns="" xmlns:a16="http://schemas.microsoft.com/office/drawing/2014/main" id="{8A5082D5-05F4-E67A-D6F3-CB7C3A62B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10" y="1852477"/>
            <a:ext cx="4146952" cy="51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ECDF9CB-8CAD-AD95-3804-5824C2F3FA89}"/>
              </a:ext>
            </a:extLst>
          </p:cNvPr>
          <p:cNvGrpSpPr/>
          <p:nvPr/>
        </p:nvGrpSpPr>
        <p:grpSpPr>
          <a:xfrm>
            <a:off x="0" y="195532"/>
            <a:ext cx="4014176" cy="1247955"/>
            <a:chOff x="138023" y="521"/>
            <a:chExt cx="5890903" cy="1161691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7EA0EACC-531D-9D24-BC45-C08DD0979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55" b="89437" l="5957" r="92979">
                          <a14:foregroundMark x1="9787" y1="23239" x2="6170" y2="64085"/>
                          <a14:foregroundMark x1="6170" y1="64085" x2="7234" y2="74648"/>
                          <a14:foregroundMark x1="89787" y1="30986" x2="92979" y2="61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8023" y="521"/>
              <a:ext cx="5507165" cy="116169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53538FD-2EEF-DABE-4FC7-4F7B756F82D0}"/>
                </a:ext>
              </a:extLst>
            </p:cNvPr>
            <p:cNvSpPr txBox="1"/>
            <p:nvPr/>
          </p:nvSpPr>
          <p:spPr>
            <a:xfrm>
              <a:off x="626854" y="319756"/>
              <a:ext cx="5402072" cy="547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b="1" dirty="0">
                  <a:solidFill>
                    <a:srgbClr val="FF0000"/>
                  </a:solidFill>
                  <a:latin typeface="Calibri" panose="020F0502020204030204"/>
                </a:rPr>
                <a:t>DẠY HỌC THEO GÓC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3048E3F-BF2D-0859-C0A0-ED9DB561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04" y="625099"/>
            <a:ext cx="7842504" cy="58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6">
            <a:extLst>
              <a:ext uri="{FF2B5EF4-FFF2-40B4-BE49-F238E27FC236}">
                <a16:creationId xmlns="" xmlns:a16="http://schemas.microsoft.com/office/drawing/2014/main" id="{A14044D6-EEF2-A93A-5571-88A3A86530FC}"/>
              </a:ext>
            </a:extLst>
          </p:cNvPr>
          <p:cNvSpPr/>
          <p:nvPr/>
        </p:nvSpPr>
        <p:spPr>
          <a:xfrm>
            <a:off x="4828547" y="919567"/>
            <a:ext cx="2669926" cy="2147583"/>
          </a:xfrm>
          <a:custGeom>
            <a:avLst/>
            <a:gdLst/>
            <a:ahLst/>
            <a:cxnLst/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等腰三角形 7">
            <a:extLst>
              <a:ext uri="{FF2B5EF4-FFF2-40B4-BE49-F238E27FC236}">
                <a16:creationId xmlns="" xmlns:a16="http://schemas.microsoft.com/office/drawing/2014/main" id="{5E358CA8-3EE6-839D-B390-CFAA26A6C0DE}"/>
              </a:ext>
            </a:extLst>
          </p:cNvPr>
          <p:cNvSpPr/>
          <p:nvPr/>
        </p:nvSpPr>
        <p:spPr>
          <a:xfrm>
            <a:off x="6305227" y="3347026"/>
            <a:ext cx="2622748" cy="2193676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等腰三角形 11">
            <a:extLst>
              <a:ext uri="{FF2B5EF4-FFF2-40B4-BE49-F238E27FC236}">
                <a16:creationId xmlns="" xmlns:a16="http://schemas.microsoft.com/office/drawing/2014/main" id="{51505EBB-10B7-886B-15BF-A6A0DE37AF1D}"/>
              </a:ext>
            </a:extLst>
          </p:cNvPr>
          <p:cNvSpPr/>
          <p:nvPr/>
        </p:nvSpPr>
        <p:spPr>
          <a:xfrm>
            <a:off x="3389605" y="3347026"/>
            <a:ext cx="2622748" cy="2193676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71AB929-6FF5-4DFD-7C01-F73F888BFAA0}"/>
              </a:ext>
            </a:extLst>
          </p:cNvPr>
          <p:cNvGrpSpPr/>
          <p:nvPr/>
        </p:nvGrpSpPr>
        <p:grpSpPr>
          <a:xfrm>
            <a:off x="4776280" y="3196782"/>
            <a:ext cx="2708037" cy="2268261"/>
            <a:chOff x="4942926" y="3585302"/>
            <a:chExt cx="2708037" cy="2268261"/>
          </a:xfrm>
        </p:grpSpPr>
        <p:sp>
          <p:nvSpPr>
            <p:cNvPr id="5" name="等腰三角形 4">
              <a:extLst>
                <a:ext uri="{FF2B5EF4-FFF2-40B4-BE49-F238E27FC236}">
                  <a16:creationId xmlns="" xmlns:a16="http://schemas.microsoft.com/office/drawing/2014/main" id="{CB83231F-CE1F-7983-FD9E-69A6B766A871}"/>
                </a:ext>
              </a:extLst>
            </p:cNvPr>
            <p:cNvSpPr/>
            <p:nvPr/>
          </p:nvSpPr>
          <p:spPr>
            <a:xfrm rot="10800000">
              <a:off x="4942926" y="3585302"/>
              <a:ext cx="2708037" cy="2268261"/>
            </a:xfrm>
            <a:prstGeom prst="triangle">
              <a:avLst/>
            </a:prstGeom>
            <a:solidFill>
              <a:srgbClr val="0000FF"/>
            </a:solidFill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85F3DBBD-9038-C6CC-4863-64ED6B298E54}"/>
                </a:ext>
              </a:extLst>
            </p:cNvPr>
            <p:cNvSpPr txBox="1"/>
            <p:nvPr/>
          </p:nvSpPr>
          <p:spPr>
            <a:xfrm>
              <a:off x="5356163" y="3735546"/>
              <a:ext cx="19128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Dạy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học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FFFF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FFFF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góc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193F483-EF43-2110-47A0-CAD263034446}"/>
              </a:ext>
            </a:extLst>
          </p:cNvPr>
          <p:cNvSpPr txBox="1"/>
          <p:nvPr/>
        </p:nvSpPr>
        <p:spPr>
          <a:xfrm>
            <a:off x="7466755" y="431950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rPr>
              <a:t>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1A3A8C-E909-6CD6-B30C-A40717C93EF9}"/>
              </a:ext>
            </a:extLst>
          </p:cNvPr>
          <p:cNvSpPr txBox="1"/>
          <p:nvPr/>
        </p:nvSpPr>
        <p:spPr>
          <a:xfrm>
            <a:off x="5886575" y="168159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rPr>
              <a:t>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0C8A211-75E1-6871-4516-17D2895FDF47}"/>
              </a:ext>
            </a:extLst>
          </p:cNvPr>
          <p:cNvSpPr txBox="1"/>
          <p:nvPr/>
        </p:nvSpPr>
        <p:spPr>
          <a:xfrm>
            <a:off x="4320547" y="431950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宋体" pitchFamily="2" charset="-122"/>
                <a:cs typeface="+mn-cs"/>
              </a:rPr>
              <a:t>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 panose="020F050202020403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="" xmlns:a16="http://schemas.microsoft.com/office/drawing/2014/main" id="{6B20E4C4-7576-986A-C179-97DFC415D88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3675" y="3541588"/>
            <a:ext cx="3744124" cy="1200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457200"/>
            <a:r>
              <a:rPr lang="en-US" sz="2400" b="1" dirty="0" err="1">
                <a:solidFill>
                  <a:srgbClr val="0000FF"/>
                </a:solidFill>
                <a:latin typeface="Calibri" panose="020F0502020204030204"/>
              </a:rPr>
              <a:t>Giai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libri" panose="020F0502020204030204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/>
              </a:rPr>
              <a:t> 3: TỔ CHỨC CHO HS TRAO ĐỔI VÀ ĐÁNH GIÁ KẾT QUẢ HỌC TẬP (</a:t>
            </a:r>
            <a:r>
              <a:rPr lang="en-US" sz="2400" b="1" dirty="0" err="1">
                <a:solidFill>
                  <a:srgbClr val="0000FF"/>
                </a:solidFill>
                <a:latin typeface="Calibri" panose="020F0502020204030204"/>
              </a:rPr>
              <a:t>nếu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libri" panose="020F0502020204030204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0165C0A7-4325-B7BF-21CC-8F71686D50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57533" y="3541588"/>
            <a:ext cx="3364303" cy="1384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457200"/>
            <a:r>
              <a:rPr lang="en-US" sz="2800" b="1" dirty="0" err="1">
                <a:solidFill>
                  <a:srgbClr val="0000FF"/>
                </a:solidFill>
                <a:latin typeface="Calibri" panose="020F0502020204030204"/>
              </a:rPr>
              <a:t>Giai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/>
              </a:rPr>
              <a:t> 2: TỔ CHỨC CHO HỌC SINH HỌC THEO GÓC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C73D5136-AF6B-25BE-78EE-6C64015AB58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102392" y="1399895"/>
            <a:ext cx="215675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457200"/>
            <a:r>
              <a:rPr lang="en-US" sz="2800" b="1" dirty="0" err="1">
                <a:solidFill>
                  <a:srgbClr val="0000FF"/>
                </a:solidFill>
                <a:latin typeface="Calibri" panose="020F0502020204030204"/>
              </a:rPr>
              <a:t>Giai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Calibri" panose="020F0502020204030204"/>
              </a:rPr>
              <a:t>đoạn</a:t>
            </a:r>
            <a:r>
              <a:rPr lang="en-US" sz="2800" b="1" dirty="0">
                <a:solidFill>
                  <a:srgbClr val="0000FF"/>
                </a:solidFill>
                <a:latin typeface="Calibri" panose="020F0502020204030204"/>
              </a:rPr>
              <a:t> 1: </a:t>
            </a:r>
          </a:p>
          <a:p>
            <a:pPr algn="ctr" defTabSz="457200"/>
            <a:r>
              <a:rPr lang="en-US" sz="2800" b="1" dirty="0">
                <a:solidFill>
                  <a:srgbClr val="0000FF"/>
                </a:solidFill>
                <a:latin typeface="Calibri" panose="020F0502020204030204"/>
              </a:rPr>
              <a:t>CHUẨN BỊ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2D78B752-7822-024D-857F-48A94F5C0EBD}"/>
              </a:ext>
            </a:extLst>
          </p:cNvPr>
          <p:cNvGrpSpPr/>
          <p:nvPr/>
        </p:nvGrpSpPr>
        <p:grpSpPr>
          <a:xfrm>
            <a:off x="-119333" y="-79480"/>
            <a:ext cx="5317481" cy="1120399"/>
            <a:chOff x="138023" y="521"/>
            <a:chExt cx="5836535" cy="1161691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823583D1-7F6B-354F-5B18-9CD2BB6D8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55" b="89437" l="5957" r="92979">
                          <a14:foregroundMark x1="9787" y1="23239" x2="6170" y2="64085"/>
                          <a14:foregroundMark x1="6170" y1="64085" x2="7234" y2="74648"/>
                          <a14:foregroundMark x1="89787" y1="30986" x2="92979" y2="612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8023" y="521"/>
              <a:ext cx="5507164" cy="116169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E5F0EFC-5D5A-4598-AC22-975BFED832F2}"/>
                </a:ext>
              </a:extLst>
            </p:cNvPr>
            <p:cNvSpPr txBox="1"/>
            <p:nvPr/>
          </p:nvSpPr>
          <p:spPr>
            <a:xfrm>
              <a:off x="626854" y="227422"/>
              <a:ext cx="5347704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3600" b="1" dirty="0">
                  <a:solidFill>
                    <a:srgbClr val="FF0000"/>
                  </a:solidFill>
                  <a:latin typeface="Calibri" panose="020F0502020204030204"/>
                </a:rPr>
                <a:t>DẠY HỌC THEO GÓC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24B2D0B-615B-20A3-678E-1E44ECFA7AA3}"/>
              </a:ext>
            </a:extLst>
          </p:cNvPr>
          <p:cNvSpPr txBox="1"/>
          <p:nvPr/>
        </p:nvSpPr>
        <p:spPr>
          <a:xfrm>
            <a:off x="4735819" y="237074"/>
            <a:ext cx="7186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v"/>
            </a:pPr>
            <a:r>
              <a:rPr lang="en-US" sz="3200" b="1" i="1" u="sng" dirty="0" err="1">
                <a:solidFill>
                  <a:srgbClr val="C00000"/>
                </a:solidFill>
                <a:latin typeface="Calibri" panose="020F0502020204030204"/>
              </a:rPr>
              <a:t>Quy</a:t>
            </a:r>
            <a:r>
              <a:rPr lang="en-US" sz="3200" b="1" i="1" u="sng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Calibri" panose="020F0502020204030204"/>
              </a:rPr>
              <a:t>trình</a:t>
            </a:r>
            <a:r>
              <a:rPr lang="en-US" sz="3200" b="1" i="1" u="sng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Calibri" panose="020F0502020204030204"/>
              </a:rPr>
              <a:t>thực</a:t>
            </a:r>
            <a:r>
              <a:rPr lang="en-US" sz="3200" b="1" i="1" u="sng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Calibri" panose="020F0502020204030204"/>
              </a:rPr>
              <a:t>hiện</a:t>
            </a:r>
            <a:r>
              <a:rPr lang="en-US" sz="3200" b="1" i="1" u="sng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Calibri" panose="020F0502020204030204"/>
              </a:rPr>
              <a:t>dạy</a:t>
            </a:r>
            <a:r>
              <a:rPr lang="en-US" sz="3200" b="1" i="1" u="sng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Calibri" panose="020F0502020204030204"/>
              </a:rPr>
              <a:t>học</a:t>
            </a:r>
            <a:r>
              <a:rPr lang="en-US" sz="3200" b="1" i="1" u="sng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Calibri" panose="020F0502020204030204"/>
              </a:rPr>
              <a:t>theo</a:t>
            </a:r>
            <a:r>
              <a:rPr lang="en-US" sz="3200" b="1" i="1" u="sng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US" sz="3200" b="1" i="1" u="sng" dirty="0" err="1">
                <a:solidFill>
                  <a:srgbClr val="C00000"/>
                </a:solidFill>
                <a:latin typeface="Calibri" panose="020F0502020204030204"/>
              </a:rPr>
              <a:t>góc</a:t>
            </a:r>
            <a:r>
              <a:rPr lang="en-US" sz="3200" b="1" i="1" u="sng" dirty="0">
                <a:solidFill>
                  <a:srgbClr val="C00000"/>
                </a:solidFill>
                <a:latin typeface="Calibri" panose="020F050202020403020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78886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/>
      <p:bldP spid="9" grpId="0"/>
      <p:bldP spid="10" grpId="0"/>
      <p:bldP spid="11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BD8966C-3866-740B-C3AF-4432693492B5}"/>
              </a:ext>
            </a:extLst>
          </p:cNvPr>
          <p:cNvGrpSpPr/>
          <p:nvPr/>
        </p:nvGrpSpPr>
        <p:grpSpPr>
          <a:xfrm>
            <a:off x="3060524" y="70961"/>
            <a:ext cx="4674494" cy="1001509"/>
            <a:chOff x="1283482" y="306750"/>
            <a:chExt cx="4674494" cy="1001509"/>
          </a:xfrm>
        </p:grpSpPr>
        <p:sp>
          <p:nvSpPr>
            <p:cNvPr id="6" name="TextBox 11">
              <a:extLst>
                <a:ext uri="{FF2B5EF4-FFF2-40B4-BE49-F238E27FC236}">
                  <a16:creationId xmlns="" xmlns:a16="http://schemas.microsoft.com/office/drawing/2014/main" id="{358AABCF-BB73-133E-B662-2BF5E3B87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024175" y="656552"/>
              <a:ext cx="3933801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457200"/>
              <a:r>
                <a:rPr lang="en-US" sz="2800" b="1" dirty="0" err="1">
                  <a:solidFill>
                    <a:srgbClr val="0000FF"/>
                  </a:solidFill>
                  <a:latin typeface="Calibri" panose="020F0502020204030204"/>
                </a:rPr>
                <a:t>Giai</a:t>
              </a:r>
              <a:r>
                <a:rPr lang="en-US" sz="2800" b="1" dirty="0">
                  <a:solidFill>
                    <a:srgbClr val="0000FF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Calibri" panose="020F0502020204030204"/>
                </a:rPr>
                <a:t>đoạn</a:t>
              </a:r>
              <a:r>
                <a:rPr lang="en-US" sz="2800" b="1" dirty="0">
                  <a:solidFill>
                    <a:srgbClr val="0000FF"/>
                  </a:solidFill>
                  <a:latin typeface="Calibri" panose="020F0502020204030204"/>
                </a:rPr>
                <a:t> 1: CHUẨN BỊ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7D1C9165-038C-8E55-8CC4-D0F5F73E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3482" y="306750"/>
              <a:ext cx="1062904" cy="100150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83B2DD6-D55F-BEC8-66A9-090490A9F5F1}"/>
              </a:ext>
            </a:extLst>
          </p:cNvPr>
          <p:cNvSpPr txBox="1"/>
          <p:nvPr/>
        </p:nvSpPr>
        <p:spPr>
          <a:xfrm>
            <a:off x="-132730" y="1238882"/>
            <a:ext cx="5441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vi-VN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Bước 1: Xem xét các yếu tố cần thiết để học theo góc đạt hiệu quả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6DAF911-570B-810B-AEAD-24307A0BD088}"/>
              </a:ext>
            </a:extLst>
          </p:cNvPr>
          <p:cNvSpPr txBox="1"/>
          <p:nvPr/>
        </p:nvSpPr>
        <p:spPr>
          <a:xfrm>
            <a:off x="6260845" y="1238881"/>
            <a:ext cx="5060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vi-VN" sz="2400" b="1" i="1" dirty="0">
                <a:solidFill>
                  <a:srgbClr val="FF0000"/>
                </a:solidFill>
                <a:latin typeface="Arial" panose="020B0604020202020204" pitchFamily="34" charset="0"/>
              </a:rPr>
              <a:t>Bước 2: Xác đinh nhiệm vụ và hoạt động cụ thể cho từng góc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53E01126-F59D-A8B4-59EF-7E45B137032B}"/>
              </a:ext>
            </a:extLst>
          </p:cNvPr>
          <p:cNvSpPr/>
          <p:nvPr/>
        </p:nvSpPr>
        <p:spPr>
          <a:xfrm>
            <a:off x="5153634" y="1591544"/>
            <a:ext cx="1228966" cy="27616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组合 34">
            <a:extLst>
              <a:ext uri="{FF2B5EF4-FFF2-40B4-BE49-F238E27FC236}">
                <a16:creationId xmlns="" xmlns:a16="http://schemas.microsoft.com/office/drawing/2014/main" id="{C6EBC634-22F7-6ED2-6DBD-54953198B4BD}"/>
              </a:ext>
            </a:extLst>
          </p:cNvPr>
          <p:cNvGrpSpPr/>
          <p:nvPr/>
        </p:nvGrpSpPr>
        <p:grpSpPr>
          <a:xfrm>
            <a:off x="543749" y="2241937"/>
            <a:ext cx="4189277" cy="461665"/>
            <a:chOff x="5289028" y="1539122"/>
            <a:chExt cx="2510204" cy="328557"/>
          </a:xfrm>
        </p:grpSpPr>
        <p:sp>
          <p:nvSpPr>
            <p:cNvPr id="17" name="椭圆 35">
              <a:extLst>
                <a:ext uri="{FF2B5EF4-FFF2-40B4-BE49-F238E27FC236}">
                  <a16:creationId xmlns="" xmlns:a16="http://schemas.microsoft.com/office/drawing/2014/main" id="{A8CAA3B7-BBA0-F1DA-EE86-DCB0E706686B}"/>
                </a:ext>
              </a:extLst>
            </p:cNvPr>
            <p:cNvSpPr/>
            <p:nvPr/>
          </p:nvSpPr>
          <p:spPr>
            <a:xfrm>
              <a:off x="5289028" y="1609081"/>
              <a:ext cx="130453" cy="159272"/>
            </a:xfrm>
            <a:prstGeom prst="ellipse">
              <a:avLst/>
            </a:prstGeom>
            <a:gradFill>
              <a:gsLst>
                <a:gs pos="100000">
                  <a:srgbClr val="368DCC">
                    <a:lumMod val="64000"/>
                    <a:lumOff val="36000"/>
                  </a:srgbClr>
                </a:gs>
                <a:gs pos="0">
                  <a:srgbClr val="368DCC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400" dirty="0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22">
              <a:extLst>
                <a:ext uri="{FF2B5EF4-FFF2-40B4-BE49-F238E27FC236}">
                  <a16:creationId xmlns="" xmlns:a16="http://schemas.microsoft.com/office/drawing/2014/main" id="{9F10D476-28DF-3954-EF7B-E364AB95E2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2" y="1539122"/>
              <a:ext cx="2304200" cy="3285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i="1" dirty="0">
                  <a:solidFill>
                    <a:srgbClr val="333333"/>
                  </a:solidFill>
                  <a:latin typeface="Arial" panose="020B0604020202020204" pitchFamily="34" charset="0"/>
                </a:rPr>
                <a:t>Lựa chọn nội dung bài học</a:t>
              </a:r>
              <a:endParaRPr lang="zh-CN" altLang="en-US" sz="2400" dirty="0">
                <a:solidFill>
                  <a:srgbClr val="A877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37">
            <a:extLst>
              <a:ext uri="{FF2B5EF4-FFF2-40B4-BE49-F238E27FC236}">
                <a16:creationId xmlns="" xmlns:a16="http://schemas.microsoft.com/office/drawing/2014/main" id="{BEE07995-446B-135D-7DEC-DDA60A7E6247}"/>
              </a:ext>
            </a:extLst>
          </p:cNvPr>
          <p:cNvGrpSpPr/>
          <p:nvPr/>
        </p:nvGrpSpPr>
        <p:grpSpPr>
          <a:xfrm>
            <a:off x="543751" y="2831060"/>
            <a:ext cx="4189274" cy="461665"/>
            <a:chOff x="5289028" y="2497471"/>
            <a:chExt cx="2688309" cy="328557"/>
          </a:xfrm>
        </p:grpSpPr>
        <p:sp>
          <p:nvSpPr>
            <p:cNvPr id="20" name="椭圆 38">
              <a:extLst>
                <a:ext uri="{FF2B5EF4-FFF2-40B4-BE49-F238E27FC236}">
                  <a16:creationId xmlns="" xmlns:a16="http://schemas.microsoft.com/office/drawing/2014/main" id="{CD8F2671-7F86-CEB2-0704-DE0E013FB581}"/>
                </a:ext>
              </a:extLst>
            </p:cNvPr>
            <p:cNvSpPr/>
            <p:nvPr/>
          </p:nvSpPr>
          <p:spPr>
            <a:xfrm>
              <a:off x="5289028" y="2571724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F57F1D">
                    <a:lumMod val="40000"/>
                    <a:lumOff val="60000"/>
                  </a:srgbClr>
                </a:gs>
                <a:gs pos="0">
                  <a:srgbClr val="F57F1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2">
              <a:extLst>
                <a:ext uri="{FF2B5EF4-FFF2-40B4-BE49-F238E27FC236}">
                  <a16:creationId xmlns="" xmlns:a16="http://schemas.microsoft.com/office/drawing/2014/main" id="{45CBC7AB-65A6-0AA0-C69E-9C4AA89055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1" y="2497471"/>
              <a:ext cx="2482306" cy="3285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vi-VN" sz="2400" i="1" dirty="0">
                  <a:solidFill>
                    <a:srgbClr val="333333"/>
                  </a:solidFill>
                  <a:latin typeface="Arial" panose="020B0604020202020204" pitchFamily="34" charset="0"/>
                </a:rPr>
                <a:t>Thời gian học tập</a:t>
              </a:r>
              <a:endParaRPr lang="zh-CN" altLang="en-US" sz="2400" dirty="0">
                <a:solidFill>
                  <a:srgbClr val="A877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40">
            <a:extLst>
              <a:ext uri="{FF2B5EF4-FFF2-40B4-BE49-F238E27FC236}">
                <a16:creationId xmlns="" xmlns:a16="http://schemas.microsoft.com/office/drawing/2014/main" id="{3A192D85-075B-FACF-7E6D-0183D27C282B}"/>
              </a:ext>
            </a:extLst>
          </p:cNvPr>
          <p:cNvGrpSpPr/>
          <p:nvPr/>
        </p:nvGrpSpPr>
        <p:grpSpPr>
          <a:xfrm>
            <a:off x="543751" y="3420187"/>
            <a:ext cx="4189274" cy="461665"/>
            <a:chOff x="5289028" y="3326774"/>
            <a:chExt cx="2688309" cy="328557"/>
          </a:xfrm>
        </p:grpSpPr>
        <p:sp>
          <p:nvSpPr>
            <p:cNvPr id="23" name="椭圆 41">
              <a:extLst>
                <a:ext uri="{FF2B5EF4-FFF2-40B4-BE49-F238E27FC236}">
                  <a16:creationId xmlns="" xmlns:a16="http://schemas.microsoft.com/office/drawing/2014/main" id="{3A53FC6F-13EC-C406-4DC6-E4DF74D242B3}"/>
                </a:ext>
              </a:extLst>
            </p:cNvPr>
            <p:cNvSpPr/>
            <p:nvPr/>
          </p:nvSpPr>
          <p:spPr>
            <a:xfrm>
              <a:off x="5289028" y="3401026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4EA558">
                    <a:lumMod val="53000"/>
                    <a:lumOff val="47000"/>
                  </a:srgbClr>
                </a:gs>
                <a:gs pos="0">
                  <a:srgbClr val="4EA558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="" xmlns:a16="http://schemas.microsoft.com/office/drawing/2014/main" id="{7492BB02-D04F-6BAB-3FD7-68E33BEAE9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2" y="3326774"/>
              <a:ext cx="2482305" cy="3285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i="1" dirty="0">
                  <a:solidFill>
                    <a:srgbClr val="333333"/>
                  </a:solidFill>
                  <a:latin typeface="Arial" panose="020B0604020202020204" pitchFamily="34" charset="0"/>
                </a:rPr>
                <a:t>Không gian lớp học</a:t>
              </a:r>
              <a:endParaRPr lang="zh-CN" altLang="en-US" sz="2400" dirty="0">
                <a:solidFill>
                  <a:srgbClr val="A877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43">
            <a:extLst>
              <a:ext uri="{FF2B5EF4-FFF2-40B4-BE49-F238E27FC236}">
                <a16:creationId xmlns="" xmlns:a16="http://schemas.microsoft.com/office/drawing/2014/main" id="{B89C9645-70DA-9B90-8930-335B59FADEA4}"/>
              </a:ext>
            </a:extLst>
          </p:cNvPr>
          <p:cNvGrpSpPr/>
          <p:nvPr/>
        </p:nvGrpSpPr>
        <p:grpSpPr>
          <a:xfrm>
            <a:off x="543752" y="4009321"/>
            <a:ext cx="4189274" cy="830997"/>
            <a:chOff x="5289028" y="4249023"/>
            <a:chExt cx="2688309" cy="591402"/>
          </a:xfrm>
        </p:grpSpPr>
        <p:sp>
          <p:nvSpPr>
            <p:cNvPr id="26" name="椭圆 44">
              <a:extLst>
                <a:ext uri="{FF2B5EF4-FFF2-40B4-BE49-F238E27FC236}">
                  <a16:creationId xmlns="" xmlns:a16="http://schemas.microsoft.com/office/drawing/2014/main" id="{FDC0104F-1F82-A640-4A6A-9DD62C216BFF}"/>
                </a:ext>
              </a:extLst>
            </p:cNvPr>
            <p:cNvSpPr/>
            <p:nvPr/>
          </p:nvSpPr>
          <p:spPr>
            <a:xfrm>
              <a:off x="5289028" y="4323275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6FCC2D">
                    <a:lumMod val="49000"/>
                    <a:lumOff val="51000"/>
                  </a:srgbClr>
                </a:gs>
                <a:gs pos="0">
                  <a:srgbClr val="6FCC2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2">
              <a:extLst>
                <a:ext uri="{FF2B5EF4-FFF2-40B4-BE49-F238E27FC236}">
                  <a16:creationId xmlns="" xmlns:a16="http://schemas.microsoft.com/office/drawing/2014/main" id="{3DF4240D-48AB-57C3-DE85-E512BFACA8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2" y="4249023"/>
              <a:ext cx="2482305" cy="5914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 defTabSz="457200"/>
              <a:r>
                <a:rPr lang="vi-VN" sz="2400" i="1" dirty="0">
                  <a:solidFill>
                    <a:srgbClr val="333333"/>
                  </a:solidFill>
                  <a:latin typeface="Arial" panose="020B0604020202020204" pitchFamily="34" charset="0"/>
                </a:rPr>
                <a:t>Ý thức và khả năng học độc lập của  học sinh</a:t>
              </a:r>
              <a:endParaRPr lang="en-US" sz="2400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组合 34">
            <a:extLst>
              <a:ext uri="{FF2B5EF4-FFF2-40B4-BE49-F238E27FC236}">
                <a16:creationId xmlns="" xmlns:a16="http://schemas.microsoft.com/office/drawing/2014/main" id="{1158DBA4-EC91-40A2-7033-B8D50B356CAA}"/>
              </a:ext>
            </a:extLst>
          </p:cNvPr>
          <p:cNvGrpSpPr/>
          <p:nvPr/>
        </p:nvGrpSpPr>
        <p:grpSpPr>
          <a:xfrm>
            <a:off x="6262487" y="2132026"/>
            <a:ext cx="4894344" cy="830997"/>
            <a:chOff x="5289028" y="1442477"/>
            <a:chExt cx="3467408" cy="830997"/>
          </a:xfrm>
        </p:grpSpPr>
        <p:sp>
          <p:nvSpPr>
            <p:cNvPr id="32" name="椭圆 35">
              <a:extLst>
                <a:ext uri="{FF2B5EF4-FFF2-40B4-BE49-F238E27FC236}">
                  <a16:creationId xmlns="" xmlns:a16="http://schemas.microsoft.com/office/drawing/2014/main" id="{08AEA53D-CC7C-DD78-ECFE-59C0523CFB3E}"/>
                </a:ext>
              </a:extLst>
            </p:cNvPr>
            <p:cNvSpPr/>
            <p:nvPr/>
          </p:nvSpPr>
          <p:spPr>
            <a:xfrm>
              <a:off x="5289028" y="1609081"/>
              <a:ext cx="159272" cy="15927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400" dirty="0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22">
              <a:extLst>
                <a:ext uri="{FF2B5EF4-FFF2-40B4-BE49-F238E27FC236}">
                  <a16:creationId xmlns="" xmlns:a16="http://schemas.microsoft.com/office/drawing/2014/main" id="{C9246B84-1843-1FF2-0514-28F56E0043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0" y="1442477"/>
              <a:ext cx="3261406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 defTabSz="457200"/>
              <a:r>
                <a:rPr lang="vi-VN" sz="2400" i="1" dirty="0">
                  <a:solidFill>
                    <a:srgbClr val="333333"/>
                  </a:solidFill>
                  <a:latin typeface="Arial" panose="020B0604020202020204" pitchFamily="34" charset="0"/>
                </a:rPr>
                <a:t>Đặt tên góc thể hiện rõ đặc thù hoạt động học tập ở mỗi góc</a:t>
              </a:r>
              <a:r>
                <a:rPr lang="en-US" sz="2400" i="1" dirty="0">
                  <a:solidFill>
                    <a:srgbClr val="333333"/>
                  </a:solidFill>
                  <a:latin typeface="Arial" panose="020B0604020202020204" pitchFamily="34" charset="0"/>
                </a:rPr>
                <a:t>.</a:t>
              </a:r>
              <a:endParaRPr lang="vi-VN" sz="2400" i="1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组合 37">
            <a:extLst>
              <a:ext uri="{FF2B5EF4-FFF2-40B4-BE49-F238E27FC236}">
                <a16:creationId xmlns="" xmlns:a16="http://schemas.microsoft.com/office/drawing/2014/main" id="{BF692E85-77EE-AD56-C517-76722E0B994A}"/>
              </a:ext>
            </a:extLst>
          </p:cNvPr>
          <p:cNvGrpSpPr/>
          <p:nvPr/>
        </p:nvGrpSpPr>
        <p:grpSpPr>
          <a:xfrm>
            <a:off x="6260845" y="3148159"/>
            <a:ext cx="4895986" cy="830997"/>
            <a:chOff x="5289028" y="2497471"/>
            <a:chExt cx="3668770" cy="830997"/>
          </a:xfrm>
        </p:grpSpPr>
        <p:sp>
          <p:nvSpPr>
            <p:cNvPr id="35" name="椭圆 38">
              <a:extLst>
                <a:ext uri="{FF2B5EF4-FFF2-40B4-BE49-F238E27FC236}">
                  <a16:creationId xmlns="" xmlns:a16="http://schemas.microsoft.com/office/drawing/2014/main" id="{01B94110-8468-1FA0-1555-9E918E87EF54}"/>
                </a:ext>
              </a:extLst>
            </p:cNvPr>
            <p:cNvSpPr/>
            <p:nvPr/>
          </p:nvSpPr>
          <p:spPr>
            <a:xfrm>
              <a:off x="5289028" y="2571724"/>
              <a:ext cx="159272" cy="159272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22">
              <a:extLst>
                <a:ext uri="{FF2B5EF4-FFF2-40B4-BE49-F238E27FC236}">
                  <a16:creationId xmlns="" xmlns:a16="http://schemas.microsoft.com/office/drawing/2014/main" id="{66D10716-A270-5632-8664-898FFDEE70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2" y="2497471"/>
              <a:ext cx="3462766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Xác </a:t>
              </a:r>
              <a:r>
                <a:rPr lang="en-US" sz="2400" i="1" dirty="0">
                  <a:solidFill>
                    <a:prstClr val="black"/>
                  </a:solidFill>
                  <a:latin typeface="Calibri" panose="020F0502020204030204"/>
                </a:rPr>
                <a:t>đ</a:t>
              </a:r>
              <a:r>
                <a:rPr lang="vi-VN" sz="24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ịnh tên góc phù hợp với nội dung </a:t>
              </a:r>
              <a:r>
                <a:rPr lang="en-US" sz="24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/</a:t>
              </a:r>
              <a:r>
                <a:rPr lang="vi-VN" sz="24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 phong cách học</a:t>
              </a:r>
              <a:endParaRPr lang="zh-CN" altLang="en-US" sz="2400" dirty="0">
                <a:solidFill>
                  <a:srgbClr val="A877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40">
            <a:extLst>
              <a:ext uri="{FF2B5EF4-FFF2-40B4-BE49-F238E27FC236}">
                <a16:creationId xmlns="" xmlns:a16="http://schemas.microsoft.com/office/drawing/2014/main" id="{66C62FF7-D3BD-2227-D7AC-A7D5B5EE1EDE}"/>
              </a:ext>
            </a:extLst>
          </p:cNvPr>
          <p:cNvGrpSpPr/>
          <p:nvPr/>
        </p:nvGrpSpPr>
        <p:grpSpPr>
          <a:xfrm>
            <a:off x="6260845" y="4169266"/>
            <a:ext cx="4911851" cy="461665"/>
            <a:chOff x="5289028" y="3326774"/>
            <a:chExt cx="3479812" cy="461665"/>
          </a:xfrm>
        </p:grpSpPr>
        <p:sp>
          <p:nvSpPr>
            <p:cNvPr id="38" name="椭圆 41">
              <a:extLst>
                <a:ext uri="{FF2B5EF4-FFF2-40B4-BE49-F238E27FC236}">
                  <a16:creationId xmlns="" xmlns:a16="http://schemas.microsoft.com/office/drawing/2014/main" id="{84088310-EF6D-9EA4-30D8-A56DC53B702D}"/>
                </a:ext>
              </a:extLst>
            </p:cNvPr>
            <p:cNvSpPr/>
            <p:nvPr/>
          </p:nvSpPr>
          <p:spPr>
            <a:xfrm>
              <a:off x="5289028" y="3401026"/>
              <a:ext cx="159272" cy="159272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22">
              <a:extLst>
                <a:ext uri="{FF2B5EF4-FFF2-40B4-BE49-F238E27FC236}">
                  <a16:creationId xmlns="" xmlns:a16="http://schemas.microsoft.com/office/drawing/2014/main" id="{37D40C77-4861-1D94-5324-827C1FCCD4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1" y="3326774"/>
              <a:ext cx="3273809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Thiết kế nhiệm vụ cho mỗi góc</a:t>
              </a:r>
              <a:endParaRPr lang="zh-CN" altLang="en-US" sz="2400" dirty="0">
                <a:solidFill>
                  <a:srgbClr val="A8775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43">
            <a:extLst>
              <a:ext uri="{FF2B5EF4-FFF2-40B4-BE49-F238E27FC236}">
                <a16:creationId xmlns="" xmlns:a16="http://schemas.microsoft.com/office/drawing/2014/main" id="{5D59C94B-A76E-F691-2F12-377DA8AA854B}"/>
              </a:ext>
            </a:extLst>
          </p:cNvPr>
          <p:cNvGrpSpPr/>
          <p:nvPr/>
        </p:nvGrpSpPr>
        <p:grpSpPr>
          <a:xfrm>
            <a:off x="6262487" y="4840318"/>
            <a:ext cx="4969106" cy="1200329"/>
            <a:chOff x="5289028" y="4147823"/>
            <a:chExt cx="3520374" cy="1200329"/>
          </a:xfrm>
        </p:grpSpPr>
        <p:sp>
          <p:nvSpPr>
            <p:cNvPr id="41" name="椭圆 44">
              <a:extLst>
                <a:ext uri="{FF2B5EF4-FFF2-40B4-BE49-F238E27FC236}">
                  <a16:creationId xmlns="" xmlns:a16="http://schemas.microsoft.com/office/drawing/2014/main" id="{83B1DAF4-AA62-AC31-41FD-2C2A46D13872}"/>
                </a:ext>
              </a:extLst>
            </p:cNvPr>
            <p:cNvSpPr/>
            <p:nvPr/>
          </p:nvSpPr>
          <p:spPr>
            <a:xfrm>
              <a:off x="5289028" y="4323275"/>
              <a:ext cx="159272" cy="15927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Rectangle 22">
              <a:extLst>
                <a:ext uri="{FF2B5EF4-FFF2-40B4-BE49-F238E27FC236}">
                  <a16:creationId xmlns="" xmlns:a16="http://schemas.microsoft.com/office/drawing/2014/main" id="{FF693567-D048-24B2-5A0D-BD94487A6FA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0" y="4147823"/>
              <a:ext cx="3314372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 defTabSz="457200"/>
              <a:r>
                <a:rPr lang="vi-VN" sz="24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Lựa chọn phương pháp dạy học, các mức </a:t>
              </a:r>
              <a:r>
                <a:rPr lang="en-US" sz="2400" i="1" dirty="0">
                  <a:solidFill>
                    <a:prstClr val="black"/>
                  </a:solidFill>
                  <a:latin typeface="Calibri" panose="020F0502020204030204"/>
                </a:rPr>
                <a:t>đ</a:t>
              </a:r>
              <a:r>
                <a:rPr lang="vi-VN" sz="24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ộ hỗ trợ, </a:t>
              </a:r>
              <a:r>
                <a:rPr lang="en-US" sz="2400" i="1" dirty="0">
                  <a:solidFill>
                    <a:prstClr val="black"/>
                  </a:solidFill>
                  <a:latin typeface="Calibri" panose="020F0502020204030204"/>
                </a:rPr>
                <a:t>đ</a:t>
              </a:r>
              <a:r>
                <a:rPr lang="vi-VN" sz="2400" i="1" dirty="0">
                  <a:solidFill>
                    <a:prstClr val="black"/>
                  </a:solidFill>
                  <a:latin typeface="Arial" panose="020B0604020202020204" pitchFamily="34" charset="0"/>
                </a:rPr>
                <a:t>ánh giá kết quả, phương tiện, tài liệu... </a:t>
              </a:r>
              <a:endParaRPr lang="vi-VN" sz="2400" i="1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896607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5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4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5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4" grpId="0"/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4" grpId="0"/>
          <p:bldP spid="1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DD904C4-E681-D552-389F-953AF9053A04}"/>
              </a:ext>
            </a:extLst>
          </p:cNvPr>
          <p:cNvGrpSpPr/>
          <p:nvPr/>
        </p:nvGrpSpPr>
        <p:grpSpPr>
          <a:xfrm>
            <a:off x="1851805" y="0"/>
            <a:ext cx="6826369" cy="1063925"/>
            <a:chOff x="3982723" y="1600664"/>
            <a:chExt cx="6846303" cy="1257326"/>
          </a:xfrm>
        </p:grpSpPr>
        <p:sp>
          <p:nvSpPr>
            <p:cNvPr id="4" name="TextBox 11">
              <a:extLst>
                <a:ext uri="{FF2B5EF4-FFF2-40B4-BE49-F238E27FC236}">
                  <a16:creationId xmlns="" xmlns:a16="http://schemas.microsoft.com/office/drawing/2014/main" id="{5F612B34-FC27-FFA8-EC29-35684393E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848042" y="1766816"/>
              <a:ext cx="5980984" cy="10911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defTabSz="457200"/>
              <a:r>
                <a:rPr lang="en-US" sz="2700" b="1" dirty="0" err="1">
                  <a:solidFill>
                    <a:srgbClr val="0000FF"/>
                  </a:solidFill>
                  <a:latin typeface="Calibri" panose="020F0502020204030204"/>
                </a:rPr>
                <a:t>Giai</a:t>
              </a:r>
              <a:r>
                <a:rPr lang="en-US" sz="2700" b="1" dirty="0">
                  <a:solidFill>
                    <a:srgbClr val="0000FF"/>
                  </a:solidFill>
                  <a:latin typeface="Calibri" panose="020F0502020204030204"/>
                </a:rPr>
                <a:t> </a:t>
              </a:r>
              <a:r>
                <a:rPr lang="en-US" sz="2700" b="1" dirty="0" err="1">
                  <a:solidFill>
                    <a:srgbClr val="0000FF"/>
                  </a:solidFill>
                  <a:latin typeface="Calibri" panose="020F0502020204030204"/>
                </a:rPr>
                <a:t>đoạn</a:t>
              </a:r>
              <a:r>
                <a:rPr lang="en-US" sz="2700" b="1" dirty="0">
                  <a:solidFill>
                    <a:srgbClr val="0000FF"/>
                  </a:solidFill>
                  <a:latin typeface="Calibri" panose="020F0502020204030204"/>
                </a:rPr>
                <a:t> 2: TỔ CHỨC CHO HỌC SINH HỌC THEO GÓC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CE5B7F3-0011-61C9-5EDA-CC89369DD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2723" y="1600664"/>
              <a:ext cx="1503929" cy="125732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4BA326-0327-20D6-FD9E-E330A10A7FD5}"/>
              </a:ext>
            </a:extLst>
          </p:cNvPr>
          <p:cNvSpPr txBox="1"/>
          <p:nvPr/>
        </p:nvSpPr>
        <p:spPr>
          <a:xfrm>
            <a:off x="174246" y="1373018"/>
            <a:ext cx="3040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Bước 1: Sắp xếp không gian lớp học </a:t>
            </a:r>
            <a:endParaRPr lang="en-US" sz="2000" b="1" i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D8966FE-45DB-0589-E3F7-536BC2A41B74}"/>
              </a:ext>
            </a:extLst>
          </p:cNvPr>
          <p:cNvSpPr txBox="1"/>
          <p:nvPr/>
        </p:nvSpPr>
        <p:spPr>
          <a:xfrm>
            <a:off x="3925496" y="1333243"/>
            <a:ext cx="3734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Bước 2: Giới thiệu bài học/nội dung học tập và các góc học tập</a:t>
            </a:r>
            <a:r>
              <a:rPr lang="en-US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vi-VN" sz="20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组合 34">
            <a:extLst>
              <a:ext uri="{FF2B5EF4-FFF2-40B4-BE49-F238E27FC236}">
                <a16:creationId xmlns="" xmlns:a16="http://schemas.microsoft.com/office/drawing/2014/main" id="{604B32EC-997B-B43D-D6AE-DD29268D0DE2}"/>
              </a:ext>
            </a:extLst>
          </p:cNvPr>
          <p:cNvGrpSpPr/>
          <p:nvPr/>
        </p:nvGrpSpPr>
        <p:grpSpPr>
          <a:xfrm>
            <a:off x="174246" y="2352299"/>
            <a:ext cx="3490520" cy="1323439"/>
            <a:chOff x="5289028" y="1539122"/>
            <a:chExt cx="3846486" cy="1335160"/>
          </a:xfrm>
        </p:grpSpPr>
        <p:sp>
          <p:nvSpPr>
            <p:cNvPr id="12" name="椭圆 35">
              <a:extLst>
                <a:ext uri="{FF2B5EF4-FFF2-40B4-BE49-F238E27FC236}">
                  <a16:creationId xmlns="" xmlns:a16="http://schemas.microsoft.com/office/drawing/2014/main" id="{56B9CB3E-2735-8D15-68AC-4EE28C248B6A}"/>
                </a:ext>
              </a:extLst>
            </p:cNvPr>
            <p:cNvSpPr/>
            <p:nvPr/>
          </p:nvSpPr>
          <p:spPr>
            <a:xfrm>
              <a:off x="5289028" y="1609081"/>
              <a:ext cx="159272" cy="159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sz="2800" dirty="0">
                <a:solidFill>
                  <a:srgbClr val="4EA558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2">
              <a:extLst>
                <a:ext uri="{FF2B5EF4-FFF2-40B4-BE49-F238E27FC236}">
                  <a16:creationId xmlns="" xmlns:a16="http://schemas.microsoft.com/office/drawing/2014/main" id="{D4DF1924-7659-1244-4491-16EBBB8051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2" y="1539122"/>
              <a:ext cx="3640482" cy="13351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 defTabSz="457200"/>
              <a:r>
                <a:rPr lang="vi-VN" sz="2000" dirty="0">
                  <a:solidFill>
                    <a:prstClr val="black"/>
                  </a:solidFill>
                  <a:latin typeface="Arial" panose="020B0604020202020204" pitchFamily="34" charset="0"/>
                </a:rPr>
                <a:t>Bố trí góc</a:t>
              </a: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</a:rPr>
                <a:t> </a:t>
              </a:r>
              <a:r>
                <a:rPr lang="vi-VN" sz="2000" dirty="0">
                  <a:solidFill>
                    <a:prstClr val="black"/>
                  </a:solidFill>
                  <a:latin typeface="Arial" panose="020B0604020202020204" pitchFamily="34" charset="0"/>
                </a:rPr>
                <a:t>phù hợp với nhiệm vụ, hoạt </a:t>
              </a:r>
              <a:r>
                <a:rPr lang="en-US" sz="2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vi-VN" sz="2000" dirty="0">
                  <a:solidFill>
                    <a:prstClr val="black"/>
                  </a:solidFill>
                  <a:latin typeface="Arial" panose="020B0604020202020204" pitchFamily="34" charset="0"/>
                </a:rPr>
                <a:t>ng học</a:t>
              </a:r>
              <a:r>
                <a:rPr lang="en-US" sz="2000" dirty="0">
                  <a:solidFill>
                    <a:prstClr val="black"/>
                  </a:solidFill>
                  <a:latin typeface="Arial" panose="020B0604020202020204" pitchFamily="34" charset="0"/>
                </a:rPr>
                <a:t>; </a:t>
              </a:r>
              <a:r>
                <a:rPr lang="vi-VN" sz="2000" dirty="0">
                  <a:solidFill>
                    <a:prstClr val="black"/>
                  </a:solidFill>
                  <a:latin typeface="Arial" panose="020B0604020202020204" pitchFamily="34" charset="0"/>
                </a:rPr>
                <a:t> phù hợp với không gian lớp học. </a:t>
              </a:r>
              <a:endParaRPr lang="en-US" sz="2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组合 37">
            <a:extLst>
              <a:ext uri="{FF2B5EF4-FFF2-40B4-BE49-F238E27FC236}">
                <a16:creationId xmlns="" xmlns:a16="http://schemas.microsoft.com/office/drawing/2014/main" id="{95FB7273-A539-9871-B233-A07BCF28C951}"/>
              </a:ext>
            </a:extLst>
          </p:cNvPr>
          <p:cNvGrpSpPr/>
          <p:nvPr/>
        </p:nvGrpSpPr>
        <p:grpSpPr>
          <a:xfrm>
            <a:off x="159213" y="4009105"/>
            <a:ext cx="3528708" cy="1015663"/>
            <a:chOff x="5289028" y="2475578"/>
            <a:chExt cx="4689365" cy="1015663"/>
          </a:xfrm>
        </p:grpSpPr>
        <p:sp>
          <p:nvSpPr>
            <p:cNvPr id="15" name="椭圆 38">
              <a:extLst>
                <a:ext uri="{FF2B5EF4-FFF2-40B4-BE49-F238E27FC236}">
                  <a16:creationId xmlns="" xmlns:a16="http://schemas.microsoft.com/office/drawing/2014/main" id="{2B076AC2-0D88-41F5-6483-864476004A2F}"/>
                </a:ext>
              </a:extLst>
            </p:cNvPr>
            <p:cNvSpPr/>
            <p:nvPr/>
          </p:nvSpPr>
          <p:spPr>
            <a:xfrm>
              <a:off x="5289028" y="2571724"/>
              <a:ext cx="248755" cy="173232"/>
            </a:xfrm>
            <a:prstGeom prst="ellips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2">
              <a:extLst>
                <a:ext uri="{FF2B5EF4-FFF2-40B4-BE49-F238E27FC236}">
                  <a16:creationId xmlns="" xmlns:a16="http://schemas.microsoft.com/office/drawing/2014/main" id="{79C62F31-F129-73DC-A4EC-E3AEE9E33A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68093" y="2475578"/>
              <a:ext cx="4410300" cy="10156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 defTabSz="457200"/>
              <a:r>
                <a:rPr lang="vi-VN" sz="2000" dirty="0">
                  <a:solidFill>
                    <a:prstClr val="black"/>
                  </a:solidFill>
                  <a:latin typeface="Arial" panose="020B0604020202020204" pitchFamily="34" charset="0"/>
                </a:rPr>
                <a:t>Đảm bảo 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đ</a:t>
              </a:r>
              <a:r>
                <a:rPr lang="vi-VN" sz="2000" dirty="0">
                  <a:solidFill>
                    <a:prstClr val="black"/>
                  </a:solidFill>
                  <a:latin typeface="Arial" panose="020B0604020202020204" pitchFamily="34" charset="0"/>
                </a:rPr>
                <a:t>ủ tài liệu phương tiện, 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đ</a:t>
              </a:r>
              <a:r>
                <a:rPr lang="vi-VN" sz="2000" dirty="0">
                  <a:solidFill>
                    <a:prstClr val="black"/>
                  </a:solidFill>
                  <a:latin typeface="Arial" panose="020B0604020202020204" pitchFamily="34" charset="0"/>
                </a:rPr>
                <a:t>ồ dùng học tập cần thiết ở mỗi góc.</a:t>
              </a:r>
              <a:endParaRPr lang="en-US" sz="2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组合 40">
            <a:extLst>
              <a:ext uri="{FF2B5EF4-FFF2-40B4-BE49-F238E27FC236}">
                <a16:creationId xmlns="" xmlns:a16="http://schemas.microsoft.com/office/drawing/2014/main" id="{0BDB7E5B-CAF9-92E3-DE2C-616FE2F032C2}"/>
              </a:ext>
            </a:extLst>
          </p:cNvPr>
          <p:cNvGrpSpPr/>
          <p:nvPr/>
        </p:nvGrpSpPr>
        <p:grpSpPr>
          <a:xfrm>
            <a:off x="3937283" y="2403763"/>
            <a:ext cx="4008695" cy="707886"/>
            <a:chOff x="5289028" y="3326774"/>
            <a:chExt cx="3639452" cy="707886"/>
          </a:xfrm>
        </p:grpSpPr>
        <p:sp>
          <p:nvSpPr>
            <p:cNvPr id="18" name="椭圆 41">
              <a:extLst>
                <a:ext uri="{FF2B5EF4-FFF2-40B4-BE49-F238E27FC236}">
                  <a16:creationId xmlns="" xmlns:a16="http://schemas.microsoft.com/office/drawing/2014/main" id="{9D8F749C-9FCD-C192-19C8-44622FDC4BF7}"/>
                </a:ext>
              </a:extLst>
            </p:cNvPr>
            <p:cNvSpPr/>
            <p:nvPr/>
          </p:nvSpPr>
          <p:spPr>
            <a:xfrm>
              <a:off x="5289028" y="3401026"/>
              <a:ext cx="159272" cy="159272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4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2">
              <a:extLst>
                <a:ext uri="{FF2B5EF4-FFF2-40B4-BE49-F238E27FC236}">
                  <a16:creationId xmlns="" xmlns:a16="http://schemas.microsoft.com/office/drawing/2014/main" id="{6B8D3714-34A2-7585-E312-C21E7DCB38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2" y="3326774"/>
              <a:ext cx="3433448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rgbClr val="333333"/>
                  </a:solidFill>
                  <a:latin typeface="Arial" panose="020B0604020202020204" pitchFamily="34" charset="0"/>
                </a:rPr>
                <a:t>Giới thiệu tên bài học/nội dung học tập; Tên và vị trí các góc.</a:t>
              </a:r>
            </a:p>
          </p:txBody>
        </p:sp>
      </p:grpSp>
      <p:grpSp>
        <p:nvGrpSpPr>
          <p:cNvPr id="20" name="组合 43">
            <a:extLst>
              <a:ext uri="{FF2B5EF4-FFF2-40B4-BE49-F238E27FC236}">
                <a16:creationId xmlns="" xmlns:a16="http://schemas.microsoft.com/office/drawing/2014/main" id="{9B21AE47-0FD5-2B86-9A18-E0D180D46C7D}"/>
              </a:ext>
            </a:extLst>
          </p:cNvPr>
          <p:cNvGrpSpPr/>
          <p:nvPr/>
        </p:nvGrpSpPr>
        <p:grpSpPr>
          <a:xfrm>
            <a:off x="3937283" y="3617053"/>
            <a:ext cx="4008695" cy="1015663"/>
            <a:chOff x="5289028" y="4249023"/>
            <a:chExt cx="3904129" cy="1015663"/>
          </a:xfrm>
        </p:grpSpPr>
        <p:sp>
          <p:nvSpPr>
            <p:cNvPr id="21" name="椭圆 44">
              <a:extLst>
                <a:ext uri="{FF2B5EF4-FFF2-40B4-BE49-F238E27FC236}">
                  <a16:creationId xmlns="" xmlns:a16="http://schemas.microsoft.com/office/drawing/2014/main" id="{5AD72EB7-EF1C-F546-12CF-A708E543AB76}"/>
                </a:ext>
              </a:extLst>
            </p:cNvPr>
            <p:cNvSpPr/>
            <p:nvPr/>
          </p:nvSpPr>
          <p:spPr>
            <a:xfrm>
              <a:off x="5289028" y="4323275"/>
              <a:ext cx="159272" cy="15927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="" xmlns:a16="http://schemas.microsoft.com/office/drawing/2014/main" id="{70BD230D-B408-E4FC-1381-94A7AB99EA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1" y="4249023"/>
              <a:ext cx="3698126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 defTabSz="457200"/>
              <a:r>
                <a:rPr lang="vi-VN" sz="2000" dirty="0">
                  <a:solidFill>
                    <a:srgbClr val="333333"/>
                  </a:solidFill>
                  <a:latin typeface="Arial" panose="020B0604020202020204" pitchFamily="34" charset="0"/>
                </a:rPr>
                <a:t>Nêu sơ lược nhiệm vụ mỗi góc, thời gian tối đa thực hiện nhiệm vụ tại các góc.</a:t>
              </a:r>
            </a:p>
          </p:txBody>
        </p:sp>
      </p:grpSp>
      <p:grpSp>
        <p:nvGrpSpPr>
          <p:cNvPr id="23" name="组合 46">
            <a:extLst>
              <a:ext uri="{FF2B5EF4-FFF2-40B4-BE49-F238E27FC236}">
                <a16:creationId xmlns="" xmlns:a16="http://schemas.microsoft.com/office/drawing/2014/main" id="{6091123E-A3AC-9240-F69E-1EE7832BE5F3}"/>
              </a:ext>
            </a:extLst>
          </p:cNvPr>
          <p:cNvGrpSpPr/>
          <p:nvPr/>
        </p:nvGrpSpPr>
        <p:grpSpPr>
          <a:xfrm>
            <a:off x="3924592" y="4830344"/>
            <a:ext cx="4021386" cy="707886"/>
            <a:chOff x="5289028" y="4755525"/>
            <a:chExt cx="3984508" cy="707886"/>
          </a:xfrm>
        </p:grpSpPr>
        <p:sp>
          <p:nvSpPr>
            <p:cNvPr id="24" name="椭圆 47">
              <a:extLst>
                <a:ext uri="{FF2B5EF4-FFF2-40B4-BE49-F238E27FC236}">
                  <a16:creationId xmlns="" xmlns:a16="http://schemas.microsoft.com/office/drawing/2014/main" id="{329DD9EF-BF73-1768-BF68-89B8AF1F4990}"/>
                </a:ext>
              </a:extLst>
            </p:cNvPr>
            <p:cNvSpPr/>
            <p:nvPr/>
          </p:nvSpPr>
          <p:spPr>
            <a:xfrm>
              <a:off x="5289028" y="4829777"/>
              <a:ext cx="159272" cy="159272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6DDAC021-4868-70C0-9632-EBF8444170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1" y="4755525"/>
              <a:ext cx="3778505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rgbClr val="333333"/>
                  </a:solidFill>
                  <a:latin typeface="Arial" panose="020B0604020202020204" pitchFamily="34" charset="0"/>
                </a:rPr>
                <a:t>Dành thời gian cho HS chọn góc xuất phát</a:t>
              </a:r>
              <a:r>
                <a:rPr lang="en-US" sz="2000" dirty="0">
                  <a:solidFill>
                    <a:srgbClr val="333333"/>
                  </a:solidFill>
                  <a:latin typeface="Arial" panose="020B0604020202020204" pitchFamily="34" charset="0"/>
                </a:rPr>
                <a:t>.</a:t>
              </a:r>
              <a:endParaRPr lang="vi-VN" sz="2000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FEA8EB6-CA12-CA0F-B423-65B92DCD5851}"/>
              </a:ext>
            </a:extLst>
          </p:cNvPr>
          <p:cNvSpPr txBox="1"/>
          <p:nvPr/>
        </p:nvSpPr>
        <p:spPr>
          <a:xfrm>
            <a:off x="8217934" y="1346957"/>
            <a:ext cx="3887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vi-VN" sz="2000" b="1" i="1" dirty="0">
                <a:solidFill>
                  <a:srgbClr val="FF0000"/>
                </a:solidFill>
                <a:latin typeface="Arial" panose="020B0604020202020204" pitchFamily="34" charset="0"/>
              </a:rPr>
              <a:t>Bước 3: Tổ chức cho HS học tập tại các góc</a:t>
            </a:r>
          </a:p>
        </p:txBody>
      </p:sp>
      <p:grpSp>
        <p:nvGrpSpPr>
          <p:cNvPr id="30" name="组合 40">
            <a:extLst>
              <a:ext uri="{FF2B5EF4-FFF2-40B4-BE49-F238E27FC236}">
                <a16:creationId xmlns="" xmlns:a16="http://schemas.microsoft.com/office/drawing/2014/main" id="{F51BE6B9-031E-3F0B-6120-E5468484CF71}"/>
              </a:ext>
            </a:extLst>
          </p:cNvPr>
          <p:cNvGrpSpPr/>
          <p:nvPr/>
        </p:nvGrpSpPr>
        <p:grpSpPr>
          <a:xfrm>
            <a:off x="8322520" y="2339808"/>
            <a:ext cx="3616684" cy="1015663"/>
            <a:chOff x="5289028" y="3326774"/>
            <a:chExt cx="3639452" cy="1015663"/>
          </a:xfrm>
        </p:grpSpPr>
        <p:sp>
          <p:nvSpPr>
            <p:cNvPr id="31" name="椭圆 41">
              <a:extLst>
                <a:ext uri="{FF2B5EF4-FFF2-40B4-BE49-F238E27FC236}">
                  <a16:creationId xmlns="" xmlns:a16="http://schemas.microsoft.com/office/drawing/2014/main" id="{8587E91E-4E68-8B10-73CE-C6C296C172EE}"/>
                </a:ext>
              </a:extLst>
            </p:cNvPr>
            <p:cNvSpPr/>
            <p:nvPr/>
          </p:nvSpPr>
          <p:spPr>
            <a:xfrm>
              <a:off x="5289028" y="3401026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4EA558">
                    <a:lumMod val="53000"/>
                    <a:lumOff val="47000"/>
                  </a:srgbClr>
                </a:gs>
                <a:gs pos="0">
                  <a:srgbClr val="4EA558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40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22">
              <a:extLst>
                <a:ext uri="{FF2B5EF4-FFF2-40B4-BE49-F238E27FC236}">
                  <a16:creationId xmlns="" xmlns:a16="http://schemas.microsoft.com/office/drawing/2014/main" id="{4A8C64B8-E2DE-5CBE-BB93-DC58F2E964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2" y="3326774"/>
              <a:ext cx="3433448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rgbClr val="333333"/>
                  </a:solidFill>
                  <a:latin typeface="Arial" panose="020B0604020202020204" pitchFamily="34" charset="0"/>
                </a:rPr>
                <a:t>HS có thể làm việc cá nhân, nhóm nhỏ tại mỗi góc theo yêu cầu của hoạt động</a:t>
              </a:r>
              <a:endParaRPr lang="vi-VN" sz="2000" i="1" dirty="0">
                <a:solidFill>
                  <a:srgbClr val="333333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组合 43">
            <a:extLst>
              <a:ext uri="{FF2B5EF4-FFF2-40B4-BE49-F238E27FC236}">
                <a16:creationId xmlns="" xmlns:a16="http://schemas.microsoft.com/office/drawing/2014/main" id="{0B74EC61-8D7E-82B8-0832-00939F03C180}"/>
              </a:ext>
            </a:extLst>
          </p:cNvPr>
          <p:cNvGrpSpPr/>
          <p:nvPr/>
        </p:nvGrpSpPr>
        <p:grpSpPr>
          <a:xfrm>
            <a:off x="8322520" y="3501274"/>
            <a:ext cx="3616684" cy="1015663"/>
            <a:chOff x="5289028" y="4249023"/>
            <a:chExt cx="3639452" cy="1015663"/>
          </a:xfrm>
        </p:grpSpPr>
        <p:sp>
          <p:nvSpPr>
            <p:cNvPr id="34" name="椭圆 44">
              <a:extLst>
                <a:ext uri="{FF2B5EF4-FFF2-40B4-BE49-F238E27FC236}">
                  <a16:creationId xmlns="" xmlns:a16="http://schemas.microsoft.com/office/drawing/2014/main" id="{A3F0EF33-32CE-EBA2-5079-62C56B1C3214}"/>
                </a:ext>
              </a:extLst>
            </p:cNvPr>
            <p:cNvSpPr/>
            <p:nvPr/>
          </p:nvSpPr>
          <p:spPr>
            <a:xfrm>
              <a:off x="5289028" y="4323275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6FCC2D">
                    <a:lumMod val="49000"/>
                    <a:lumOff val="51000"/>
                  </a:srgbClr>
                </a:gs>
                <a:gs pos="0">
                  <a:srgbClr val="6FCC2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22">
              <a:extLst>
                <a:ext uri="{FF2B5EF4-FFF2-40B4-BE49-F238E27FC236}">
                  <a16:creationId xmlns="" xmlns:a16="http://schemas.microsoft.com/office/drawing/2014/main" id="{6F107CE3-0C0F-B180-1493-94207CC487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2" y="4249023"/>
              <a:ext cx="3433448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 defTabSz="457200"/>
              <a:r>
                <a:rPr lang="vi-VN" sz="2000" dirty="0">
                  <a:solidFill>
                    <a:srgbClr val="333333"/>
                  </a:solidFill>
                  <a:latin typeface="Arial" panose="020B0604020202020204" pitchFamily="34" charset="0"/>
                </a:rPr>
                <a:t>GV cần theo dõi, phát hiện khó khăn của HS để hướng dẫn, hỗ trợ kịp thời.</a:t>
              </a:r>
            </a:p>
          </p:txBody>
        </p:sp>
      </p:grpSp>
      <p:grpSp>
        <p:nvGrpSpPr>
          <p:cNvPr id="36" name="组合 46">
            <a:extLst>
              <a:ext uri="{FF2B5EF4-FFF2-40B4-BE49-F238E27FC236}">
                <a16:creationId xmlns="" xmlns:a16="http://schemas.microsoft.com/office/drawing/2014/main" id="{D93081F3-7407-913C-BA11-E3A44ECA006E}"/>
              </a:ext>
            </a:extLst>
          </p:cNvPr>
          <p:cNvGrpSpPr/>
          <p:nvPr/>
        </p:nvGrpSpPr>
        <p:grpSpPr>
          <a:xfrm>
            <a:off x="8322520" y="4614375"/>
            <a:ext cx="3624776" cy="1015663"/>
            <a:chOff x="5289028" y="4755525"/>
            <a:chExt cx="3984509" cy="1015663"/>
          </a:xfrm>
        </p:grpSpPr>
        <p:sp>
          <p:nvSpPr>
            <p:cNvPr id="37" name="椭圆 47">
              <a:extLst>
                <a:ext uri="{FF2B5EF4-FFF2-40B4-BE49-F238E27FC236}">
                  <a16:creationId xmlns="" xmlns:a16="http://schemas.microsoft.com/office/drawing/2014/main" id="{4508E4AF-736E-30FB-7346-BDC9F991D638}"/>
                </a:ext>
              </a:extLst>
            </p:cNvPr>
            <p:cNvSpPr/>
            <p:nvPr/>
          </p:nvSpPr>
          <p:spPr>
            <a:xfrm>
              <a:off x="5289028" y="4829777"/>
              <a:ext cx="159272" cy="159272"/>
            </a:xfrm>
            <a:prstGeom prst="ellipse">
              <a:avLst/>
            </a:prstGeom>
            <a:gradFill flip="none" rotWithShape="1">
              <a:gsLst>
                <a:gs pos="100000">
                  <a:srgbClr val="A87756">
                    <a:lumMod val="56000"/>
                    <a:lumOff val="44000"/>
                  </a:srgbClr>
                </a:gs>
                <a:gs pos="0">
                  <a:srgbClr val="A87756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22">
              <a:extLst>
                <a:ext uri="{FF2B5EF4-FFF2-40B4-BE49-F238E27FC236}">
                  <a16:creationId xmlns="" xmlns:a16="http://schemas.microsoft.com/office/drawing/2014/main" id="{ED944C6A-76D5-43F7-659C-045F7AFE8EF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95032" y="4755525"/>
              <a:ext cx="3778505" cy="10156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 defTabSz="457200"/>
              <a:r>
                <a:rPr lang="vi-VN" sz="2000" dirty="0">
                  <a:solidFill>
                    <a:srgbClr val="333333"/>
                  </a:solidFill>
                  <a:latin typeface="Arial" panose="020B0604020202020204" pitchFamily="34" charset="0"/>
                </a:rPr>
                <a:t>Nhắc nhở thời gian để HS hoàn thành nhiệm vụ và chuẩn bị luân chuyển góc.</a:t>
              </a: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="" xmlns:a16="http://schemas.microsoft.com/office/drawing/2014/main" id="{84932F2E-ED66-84FB-44EF-D44ECBA52259}"/>
              </a:ext>
            </a:extLst>
          </p:cNvPr>
          <p:cNvSpPr/>
          <p:nvPr/>
        </p:nvSpPr>
        <p:spPr>
          <a:xfrm>
            <a:off x="3458647" y="1397245"/>
            <a:ext cx="699481" cy="352265"/>
          </a:xfrm>
          <a:prstGeom prst="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31F3B1B1-43D1-F3DA-9094-BF08CF2B6735}"/>
              </a:ext>
            </a:extLst>
          </p:cNvPr>
          <p:cNvSpPr/>
          <p:nvPr/>
        </p:nvSpPr>
        <p:spPr>
          <a:xfrm>
            <a:off x="7506590" y="1373018"/>
            <a:ext cx="711344" cy="352265"/>
          </a:xfrm>
          <a:prstGeom prst="rightArrow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87838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5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5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5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 p14:presetBounceEnd="52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5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  <p:bldP spid="27" grpId="0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  <p:bldP spid="27" grpId="0"/>
          <p:bldP spid="28" grpId="0" animBg="1"/>
          <p:bldP spid="2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FB0428D-D8FB-3AEB-A5CB-D1D6494F44BA}"/>
              </a:ext>
            </a:extLst>
          </p:cNvPr>
          <p:cNvSpPr txBox="1"/>
          <p:nvPr/>
        </p:nvSpPr>
        <p:spPr>
          <a:xfrm>
            <a:off x="3210434" y="562358"/>
            <a:ext cx="5771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b="1" i="1" dirty="0" err="1">
                <a:solidFill>
                  <a:srgbClr val="FF0000"/>
                </a:solidFill>
                <a:latin typeface="Calibri" panose="020F0502020204030204"/>
              </a:rPr>
              <a:t>Môn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/>
              </a:rPr>
              <a:t> Khoa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/>
              </a:rPr>
              <a:t>học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Calibri" panose="020F0502020204030204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Calibri" panose="020F0502020204030204"/>
              </a:rPr>
              <a:t> 36: HỖN HỢP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E2667A4-579C-7B23-0532-AFBB1110A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" b="1123"/>
          <a:stretch/>
        </p:blipFill>
        <p:spPr>
          <a:xfrm>
            <a:off x="3161262" y="3117011"/>
            <a:ext cx="6422348" cy="3666978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448661-E2B4-179B-5E96-C3631C712141}"/>
              </a:ext>
            </a:extLst>
          </p:cNvPr>
          <p:cNvSpPr txBox="1"/>
          <p:nvPr/>
        </p:nvSpPr>
        <p:spPr>
          <a:xfrm>
            <a:off x="465826" y="1416749"/>
            <a:ext cx="111338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 defTabSz="457200">
              <a:buFont typeface="Wingdings" panose="05000000000000000000" pitchFamily="2" charset="2"/>
              <a:buChar char="q"/>
            </a:pPr>
            <a:r>
              <a:rPr lang="vi-VN" sz="2000" b="1" i="1" dirty="0">
                <a:solidFill>
                  <a:srgbClr val="0000FF"/>
                </a:solidFill>
                <a:latin typeface="Arial" panose="020B0604020202020204" pitchFamily="34" charset="0"/>
              </a:rPr>
              <a:t>Mục tiêu: </a:t>
            </a:r>
            <a:r>
              <a:rPr lang="vi-VN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Nghiên cứu SGK Khoa học 5, rút ra thế nào là hỗn hợp, nêu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đ</a:t>
            </a:r>
            <a:r>
              <a:rPr lang="vi-VN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ược ví dụ về hỗn hợp,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đ</a:t>
            </a:r>
            <a:r>
              <a:rPr lang="vi-VN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ặc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đ</a:t>
            </a:r>
            <a:r>
              <a:rPr lang="vi-VN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iểm của hỗn hợp và một số cách tách các chất trong hỗn hợp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  <a:p>
            <a:pPr marL="214313" indent="-214313" algn="just" defTabSz="457200">
              <a:buFont typeface="Wingdings" panose="05000000000000000000" pitchFamily="2" charset="2"/>
              <a:buChar char="q"/>
            </a:pPr>
            <a:r>
              <a:rPr lang="vi-VN" sz="2000" b="1" i="1" dirty="0">
                <a:solidFill>
                  <a:srgbClr val="0000FF"/>
                </a:solidFill>
                <a:latin typeface="Arial" panose="020B0604020202020204" pitchFamily="34" charset="0"/>
              </a:rPr>
              <a:t>Nhiệm vụ: </a:t>
            </a: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</a:rPr>
              <a:t>Nghiên cứu SGK Khoa học 5 trang 74-75, thảo luận nhóm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lang="vi-VN" sz="2000" i="1" dirty="0">
                <a:solidFill>
                  <a:prstClr val="black"/>
                </a:solidFill>
                <a:latin typeface="Arial" panose="020B0604020202020204" pitchFamily="34" charset="0"/>
              </a:rPr>
              <a:t>ể hoàn thành phiếu học tập 1. 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algn="just" defTabSz="457200">
              <a:buFont typeface="Wingdings" panose="05000000000000000000" pitchFamily="2" charset="2"/>
              <a:buChar char="q"/>
            </a:pPr>
            <a:r>
              <a:rPr lang="vi-VN" sz="2000" b="1" i="1" dirty="0">
                <a:solidFill>
                  <a:srgbClr val="0000FF"/>
                </a:solidFill>
                <a:latin typeface="Arial" panose="020B0604020202020204" pitchFamily="34" charset="0"/>
              </a:rPr>
              <a:t>Phương tiện dạy học: </a:t>
            </a:r>
            <a:r>
              <a:rPr lang="vi-VN" sz="2000" dirty="0">
                <a:solidFill>
                  <a:prstClr val="black"/>
                </a:solidFill>
                <a:latin typeface="Arial" panose="020B0604020202020204" pitchFamily="34" charset="0"/>
              </a:rPr>
              <a:t>SGK Khoa học 5, Tài liệu tham khảo, phiếu học tập số 1</a:t>
            </a: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just" defTabSz="457200"/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632B8A8-B548-17B4-E16C-F3EB795EBB2C}"/>
              </a:ext>
            </a:extLst>
          </p:cNvPr>
          <p:cNvSpPr txBox="1"/>
          <p:nvPr/>
        </p:nvSpPr>
        <p:spPr>
          <a:xfrm>
            <a:off x="636027" y="959788"/>
            <a:ext cx="247003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457200">
              <a:buFont typeface="Wingdings" panose="05000000000000000000" pitchFamily="2" charset="2"/>
              <a:buChar char="v"/>
            </a:pPr>
            <a:r>
              <a:rPr lang="vi-VN" sz="2100" b="1" dirty="0">
                <a:solidFill>
                  <a:srgbClr val="C00000"/>
                </a:solidFill>
                <a:latin typeface="Arial" panose="020B0604020202020204" pitchFamily="34" charset="0"/>
              </a:rPr>
              <a:t>Góc phân tích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FE4AFD-EB6D-C191-318A-F4BD945554F1}"/>
              </a:ext>
            </a:extLst>
          </p:cNvPr>
          <p:cNvGrpSpPr/>
          <p:nvPr/>
        </p:nvGrpSpPr>
        <p:grpSpPr>
          <a:xfrm>
            <a:off x="0" y="-4928"/>
            <a:ext cx="5298386" cy="525823"/>
            <a:chOff x="409279" y="3626358"/>
            <a:chExt cx="5298386" cy="525823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168FE9C6-8D61-AA3D-1196-2599130B3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279" y="3626358"/>
              <a:ext cx="5298386" cy="52582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5E0DEE75-F956-F097-7945-24C5045891CF}"/>
                </a:ext>
              </a:extLst>
            </p:cNvPr>
            <p:cNvSpPr txBox="1"/>
            <p:nvPr/>
          </p:nvSpPr>
          <p:spPr>
            <a:xfrm>
              <a:off x="614860" y="3626358"/>
              <a:ext cx="5092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Minh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họa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hoạt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động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dạy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học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theo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 </a:t>
              </a:r>
              <a:r>
                <a:rPr lang="en-US" sz="2400" b="1" i="1" dirty="0" err="1">
                  <a:solidFill>
                    <a:srgbClr val="FFFF00"/>
                  </a:solidFill>
                  <a:latin typeface="Calibri" panose="020F0502020204030204"/>
                </a:rPr>
                <a:t>góc</a:t>
              </a:r>
              <a:r>
                <a:rPr lang="en-US" sz="2400" b="1" i="1" dirty="0">
                  <a:solidFill>
                    <a:srgbClr val="FFFF00"/>
                  </a:solidFill>
                  <a:latin typeface="Calibri" panose="020F0502020204030204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02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1439</Words>
  <Application>Microsoft Office PowerPoint</Application>
  <PresentationFormat>Custom</PresentationFormat>
  <Paragraphs>143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Thư Khổng</dc:creator>
  <cp:lastModifiedBy>Administrator</cp:lastModifiedBy>
  <cp:revision>5</cp:revision>
  <dcterms:created xsi:type="dcterms:W3CDTF">2022-11-06T03:11:24Z</dcterms:created>
  <dcterms:modified xsi:type="dcterms:W3CDTF">2022-12-18T02:19:17Z</dcterms:modified>
</cp:coreProperties>
</file>